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 id="2147483697" r:id="rId4"/>
    <p:sldMasterId id="2147483709" r:id="rId5"/>
    <p:sldMasterId id="2147483722" r:id="rId6"/>
    <p:sldMasterId id="2147483734" r:id="rId7"/>
    <p:sldMasterId id="2147483746" r:id="rId8"/>
    <p:sldMasterId id="2147483758" r:id="rId9"/>
    <p:sldMasterId id="2147483771" r:id="rId10"/>
    <p:sldMasterId id="2147483796" r:id="rId11"/>
    <p:sldMasterId id="2147483856" r:id="rId12"/>
    <p:sldMasterId id="2147483868" r:id="rId13"/>
    <p:sldMasterId id="2147483892" r:id="rId14"/>
    <p:sldMasterId id="2147483904" r:id="rId15"/>
    <p:sldMasterId id="2147483916" r:id="rId16"/>
    <p:sldMasterId id="2147483940" r:id="rId17"/>
  </p:sldMasterIdLst>
  <p:sldIdLst>
    <p:sldId id="295" r:id="rId18"/>
    <p:sldId id="257" r:id="rId19"/>
    <p:sldId id="258" r:id="rId20"/>
    <p:sldId id="259" r:id="rId21"/>
    <p:sldId id="260" r:id="rId22"/>
    <p:sldId id="261" r:id="rId23"/>
    <p:sldId id="304" r:id="rId24"/>
    <p:sldId id="262" r:id="rId25"/>
    <p:sldId id="263" r:id="rId26"/>
    <p:sldId id="302" r:id="rId27"/>
    <p:sldId id="301" r:id="rId28"/>
    <p:sldId id="296" r:id="rId29"/>
    <p:sldId id="297" r:id="rId30"/>
    <p:sldId id="265" r:id="rId31"/>
    <p:sldId id="266" r:id="rId32"/>
    <p:sldId id="268" r:id="rId33"/>
    <p:sldId id="273" r:id="rId34"/>
    <p:sldId id="274" r:id="rId35"/>
    <p:sldId id="298" r:id="rId36"/>
    <p:sldId id="276" r:id="rId37"/>
    <p:sldId id="277" r:id="rId38"/>
    <p:sldId id="278" r:id="rId39"/>
    <p:sldId id="279" r:id="rId40"/>
    <p:sldId id="299"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69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074" name="Group 2"/>
          <p:cNvGrpSpPr>
            <a:grpSpLocks/>
          </p:cNvGrpSpPr>
          <p:nvPr/>
        </p:nvGrpSpPr>
        <p:grpSpPr bwMode="auto">
          <a:xfrm>
            <a:off x="0" y="0"/>
            <a:ext cx="12192000" cy="6858000"/>
            <a:chOff x="0" y="0"/>
            <a:chExt cx="5760" cy="4320"/>
          </a:xfrm>
        </p:grpSpPr>
        <p:sp>
          <p:nvSpPr>
            <p:cNvPr id="3075" name="Rectangle 3"/>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76" name="Rectangle 4"/>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
        <p:nvSpPr>
          <p:cNvPr id="3077" name="Rectangle 5"/>
          <p:cNvSpPr>
            <a:spLocks noGrp="1" noChangeArrowheads="1"/>
          </p:cNvSpPr>
          <p:nvPr>
            <p:ph type="ctrTitle"/>
          </p:nvPr>
        </p:nvSpPr>
        <p:spPr>
          <a:xfrm>
            <a:off x="1727200" y="1524000"/>
            <a:ext cx="10363200" cy="1143000"/>
          </a:xfrm>
        </p:spPr>
        <p:txBody>
          <a:bodyPr/>
          <a:lstStyle>
            <a:lvl1pPr>
              <a:defRPr/>
            </a:lvl1pPr>
          </a:lstStyle>
          <a:p>
            <a:pPr lvl="0"/>
            <a:r>
              <a:rPr lang="en-US" noProof="0"/>
              <a:t>Click to edit Master title style</a:t>
            </a:r>
          </a:p>
        </p:txBody>
      </p:sp>
      <p:sp>
        <p:nvSpPr>
          <p:cNvPr id="3078" name="Rectangle 6"/>
          <p:cNvSpPr>
            <a:spLocks noGrp="1" noChangeArrowheads="1"/>
          </p:cNvSpPr>
          <p:nvPr>
            <p:ph type="subTitle" idx="1"/>
          </p:nvPr>
        </p:nvSpPr>
        <p:spPr>
          <a:xfrm>
            <a:off x="1828800" y="3886200"/>
            <a:ext cx="8534400" cy="1752600"/>
          </a:xfrm>
        </p:spPr>
        <p:txBody>
          <a:bodyPr/>
          <a:lstStyle>
            <a:lvl1pPr marL="0" indent="0">
              <a:buFont typeface="Monotype Sorts" pitchFamily="2" charset="2"/>
              <a:buNone/>
              <a:defRPr/>
            </a:lvl1pPr>
          </a:lstStyle>
          <a:p>
            <a:pPr lvl="0"/>
            <a:r>
              <a:rPr lang="en-US" noProof="0"/>
              <a:t>Click to edit Master subtitle style</a:t>
            </a:r>
          </a:p>
        </p:txBody>
      </p:sp>
      <p:sp>
        <p:nvSpPr>
          <p:cNvPr id="3079" name="Rectangle 7"/>
          <p:cNvSpPr>
            <a:spLocks noGrp="1" noChangeArrowheads="1"/>
          </p:cNvSpPr>
          <p:nvPr>
            <p:ph type="dt" sz="half" idx="2"/>
          </p:nvPr>
        </p:nvSpPr>
        <p:spPr>
          <a:xfrm>
            <a:off x="1727200" y="6248400"/>
            <a:ext cx="2540000" cy="457200"/>
          </a:xfrm>
        </p:spPr>
        <p:txBody>
          <a:bodyPr/>
          <a:lstStyle>
            <a:lvl1pPr>
              <a:defRPr>
                <a:solidFill>
                  <a:srgbClr val="FFFFFF"/>
                </a:solidFill>
              </a:defRPr>
            </a:lvl1pPr>
          </a:lstStyle>
          <a:p>
            <a:endParaRPr lang="en-US"/>
          </a:p>
        </p:txBody>
      </p:sp>
      <p:sp>
        <p:nvSpPr>
          <p:cNvPr id="3080" name="Rectangle 8"/>
          <p:cNvSpPr>
            <a:spLocks noGrp="1" noChangeArrowheads="1"/>
          </p:cNvSpPr>
          <p:nvPr>
            <p:ph type="ftr" sz="quarter" idx="3"/>
          </p:nvPr>
        </p:nvSpPr>
        <p:spPr>
          <a:xfrm>
            <a:off x="4978400" y="6248400"/>
            <a:ext cx="3860800" cy="457200"/>
          </a:xfrm>
        </p:spPr>
        <p:txBody>
          <a:bodyPr/>
          <a:lstStyle>
            <a:lvl1pPr>
              <a:defRPr>
                <a:solidFill>
                  <a:srgbClr val="FFFFFF"/>
                </a:solidFill>
              </a:defRPr>
            </a:lvl1pPr>
          </a:lstStyle>
          <a:p>
            <a:endParaRPr lang="en-US"/>
          </a:p>
        </p:txBody>
      </p:sp>
      <p:sp>
        <p:nvSpPr>
          <p:cNvPr id="3081" name="Rectangle 9"/>
          <p:cNvSpPr>
            <a:spLocks noGrp="1" noChangeArrowheads="1"/>
          </p:cNvSpPr>
          <p:nvPr>
            <p:ph type="sldNum" sz="quarter" idx="4"/>
          </p:nvPr>
        </p:nvSpPr>
        <p:spPr>
          <a:xfrm>
            <a:off x="9550400" y="6248400"/>
            <a:ext cx="2540000" cy="457200"/>
          </a:xfrm>
        </p:spPr>
        <p:txBody>
          <a:bodyPr/>
          <a:lstStyle>
            <a:lvl1pPr>
              <a:defRPr>
                <a:solidFill>
                  <a:srgbClr val="FFFFFF"/>
                </a:solidFill>
              </a:defRPr>
            </a:lvl1pPr>
          </a:lstStyle>
          <a:p>
            <a:fld id="{C25D418A-0220-4E9E-9B3B-3FEAF20547C6}" type="slidenum">
              <a:rPr lang="en-US"/>
              <a:pPr/>
              <a:t>‹#›</a:t>
            </a:fld>
            <a:endParaRPr lang="en-US"/>
          </a:p>
        </p:txBody>
      </p:sp>
      <p:grpSp>
        <p:nvGrpSpPr>
          <p:cNvPr id="3082" name="Group 10"/>
          <p:cNvGrpSpPr>
            <a:grpSpLocks/>
          </p:cNvGrpSpPr>
          <p:nvPr/>
        </p:nvGrpSpPr>
        <p:grpSpPr bwMode="auto">
          <a:xfrm>
            <a:off x="203201" y="314326"/>
            <a:ext cx="1130300" cy="6543675"/>
            <a:chOff x="96" y="198"/>
            <a:chExt cx="534" cy="4122"/>
          </a:xfrm>
        </p:grpSpPr>
        <p:sp>
          <p:nvSpPr>
            <p:cNvPr id="3083" name="AutoShape 11"/>
            <p:cNvSpPr>
              <a:spLocks noChangeArrowheads="1"/>
            </p:cNvSpPr>
            <p:nvPr/>
          </p:nvSpPr>
          <p:spPr bwMode="auto">
            <a:xfrm rot="5400000" flipH="1">
              <a:off x="82" y="1994"/>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4" name="AutoShape 12"/>
            <p:cNvSpPr>
              <a:spLocks noChangeArrowheads="1"/>
            </p:cNvSpPr>
            <p:nvPr/>
          </p:nvSpPr>
          <p:spPr bwMode="auto">
            <a:xfrm rot="5400000" flipH="1">
              <a:off x="82" y="2588"/>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5" name="AutoShape 13"/>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6" name="AutoShape 14"/>
            <p:cNvSpPr>
              <a:spLocks noChangeArrowheads="1"/>
            </p:cNvSpPr>
            <p:nvPr/>
          </p:nvSpPr>
          <p:spPr bwMode="auto">
            <a:xfrm rot="5400000" flipH="1">
              <a:off x="84" y="3774"/>
              <a:ext cx="558" cy="533"/>
            </a:xfrm>
            <a:prstGeom prst="parallelogram">
              <a:avLst>
                <a:gd name="adj" fmla="val 55437"/>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7" name="AutoShape 15"/>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8" name="AutoShape 16"/>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9" name="AutoShape 17"/>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
        <p:nvSpPr>
          <p:cNvPr id="3090" name="Rectangle 18"/>
          <p:cNvSpPr>
            <a:spLocks noChangeArrowheads="1"/>
          </p:cNvSpPr>
          <p:nvPr/>
        </p:nvSpPr>
        <p:spPr bwMode="auto">
          <a:xfrm>
            <a:off x="588434" y="0"/>
            <a:ext cx="368300" cy="6858000"/>
          </a:xfrm>
          <a:prstGeom prst="rect">
            <a:avLst/>
          </a:prstGeom>
          <a:gradFill rotWithShape="0">
            <a:gsLst>
              <a:gs pos="0">
                <a:schemeClr val="bg2"/>
              </a:gs>
              <a:gs pos="50000">
                <a:schemeClr val="fo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1" name="AutoShape 19"/>
          <p:cNvSpPr>
            <a:spLocks noChangeArrowheads="1"/>
          </p:cNvSpPr>
          <p:nvPr/>
        </p:nvSpPr>
        <p:spPr bwMode="auto">
          <a:xfrm flipH="1">
            <a:off x="730251" y="2717800"/>
            <a:ext cx="11461749" cy="254000"/>
          </a:xfrm>
          <a:prstGeom prst="homePlate">
            <a:avLst>
              <a:gd name="adj" fmla="val 58913"/>
            </a:avLst>
          </a:prstGeom>
          <a:gradFill rotWithShape="0">
            <a:gsLst>
              <a:gs pos="0">
                <a:schemeClr val="bg2"/>
              </a:gs>
              <a:gs pos="50000">
                <a:schemeClr val="folHlink"/>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2" name="Oval 20"/>
          <p:cNvSpPr>
            <a:spLocks noChangeArrowheads="1"/>
          </p:cNvSpPr>
          <p:nvPr/>
        </p:nvSpPr>
        <p:spPr bwMode="auto">
          <a:xfrm>
            <a:off x="577851" y="2697164"/>
            <a:ext cx="393700" cy="274637"/>
          </a:xfrm>
          <a:prstGeom prst="ellipse">
            <a:avLst/>
          </a:prstGeom>
          <a:gradFill rotWithShape="0">
            <a:gsLst>
              <a:gs pos="0">
                <a:srgbClr val="FEFFFF"/>
              </a:gs>
              <a:gs pos="100000">
                <a:schemeClr val="folHlink"/>
              </a:gs>
            </a:gsLst>
            <a:path path="shape">
              <a:fillToRect l="50000" t="50000" r="50000" b="50000"/>
            </a:path>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3" name="Rectangle 21"/>
          <p:cNvSpPr>
            <a:spLocks noChangeArrowheads="1"/>
          </p:cNvSpPr>
          <p:nvPr/>
        </p:nvSpPr>
        <p:spPr bwMode="auto">
          <a:xfrm>
            <a:off x="618067" y="2700338"/>
            <a:ext cx="215900" cy="4157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4" name="Oval 22"/>
          <p:cNvSpPr>
            <a:spLocks noChangeArrowheads="1"/>
          </p:cNvSpPr>
          <p:nvPr/>
        </p:nvSpPr>
        <p:spPr bwMode="auto">
          <a:xfrm>
            <a:off x="12314767" y="2697164"/>
            <a:ext cx="406400" cy="274637"/>
          </a:xfrm>
          <a:prstGeom prst="ellipse">
            <a:avLst/>
          </a:prstGeom>
          <a:gradFill rotWithShape="0">
            <a:gsLst>
              <a:gs pos="0">
                <a:srgbClr val="FEFFFF"/>
              </a:gs>
              <a:gs pos="100000">
                <a:schemeClr val="folHlink"/>
              </a:gs>
            </a:gsLst>
            <a:path path="shape">
              <a:fillToRect l="50000" t="50000" r="50000" b="50000"/>
            </a:path>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5" name="Rectangle 23"/>
          <p:cNvSpPr>
            <a:spLocks noChangeArrowheads="1"/>
          </p:cNvSpPr>
          <p:nvPr/>
        </p:nvSpPr>
        <p:spPr bwMode="auto">
          <a:xfrm>
            <a:off x="645585" y="2760663"/>
            <a:ext cx="11669183"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nvGrpSpPr>
          <p:cNvPr id="3096" name="Group 24"/>
          <p:cNvGrpSpPr>
            <a:grpSpLocks/>
          </p:cNvGrpSpPr>
          <p:nvPr/>
        </p:nvGrpSpPr>
        <p:grpSpPr bwMode="auto">
          <a:xfrm>
            <a:off x="201084" y="0"/>
            <a:ext cx="1132416" cy="6858000"/>
            <a:chOff x="95" y="0"/>
            <a:chExt cx="535" cy="4320"/>
          </a:xfrm>
        </p:grpSpPr>
        <p:sp>
          <p:nvSpPr>
            <p:cNvPr id="3097" name="AutoShape 25"/>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8" name="AutoShape 26"/>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9" name="AutoShape 27"/>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0" name="AutoShape 28"/>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1" name="AutoShape 29"/>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2" name="AutoShape 30"/>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3" name="Freeform 31"/>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Lst>
              <a:ahLst/>
              <a:cxnLst>
                <a:cxn ang="0">
                  <a:pos x="T0" y="T1"/>
                </a:cxn>
                <a:cxn ang="0">
                  <a:pos x="T2" y="T3"/>
                </a:cxn>
                <a:cxn ang="0">
                  <a:pos x="T4" y="T5"/>
                </a:cxn>
                <a:cxn ang="0">
                  <a:pos x="T6" y="T7"/>
                </a:cxn>
                <a:cxn ang="0">
                  <a:pos x="T8" y="T9"/>
                </a:cxn>
                <a:cxn ang="0">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4" name="Freeform 32"/>
            <p:cNvSpPr>
              <a:spLocks/>
            </p:cNvSpPr>
            <p:nvPr/>
          </p:nvSpPr>
          <p:spPr bwMode="auto">
            <a:xfrm>
              <a:off x="95" y="4060"/>
              <a:ext cx="457" cy="260"/>
            </a:xfrm>
            <a:custGeom>
              <a:avLst/>
              <a:gdLst>
                <a:gd name="T0" fmla="*/ 457 w 457"/>
                <a:gd name="T1" fmla="*/ 260 h 264"/>
                <a:gd name="T2" fmla="*/ 1 w 457"/>
                <a:gd name="T3" fmla="*/ 0 h 264"/>
                <a:gd name="T4" fmla="*/ 0 w 457"/>
                <a:gd name="T5" fmla="*/ 264 h 264"/>
                <a:gd name="T6" fmla="*/ 457 w 457"/>
                <a:gd name="T7" fmla="*/ 260 h 264"/>
              </a:gdLst>
              <a:ahLst/>
              <a:cxnLst>
                <a:cxn ang="0">
                  <a:pos x="T0" y="T1"/>
                </a:cxn>
                <a:cxn ang="0">
                  <a:pos x="T2" y="T3"/>
                </a:cxn>
                <a:cxn ang="0">
                  <a:pos x="T4" y="T5"/>
                </a:cxn>
                <a:cxn ang="0">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Tree>
    <p:extLst>
      <p:ext uri="{BB962C8B-B14F-4D97-AF65-F5344CB8AC3E}">
        <p14:creationId xmlns:p14="http://schemas.microsoft.com/office/powerpoint/2010/main" val="2436962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092"/>
                                        </p:tgtEl>
                                        <p:attrNameLst>
                                          <p:attrName>style.visibility</p:attrName>
                                        </p:attrNameLst>
                                      </p:cBhvr>
                                      <p:to>
                                        <p:strVal val="visible"/>
                                      </p:to>
                                    </p:set>
                                    <p:anim calcmode="lin" valueType="num">
                                      <p:cBhvr additive="base">
                                        <p:cTn id="7" dur="500" fill="hold"/>
                                        <p:tgtEl>
                                          <p:spTgt spid="3092"/>
                                        </p:tgtEl>
                                        <p:attrNameLst>
                                          <p:attrName>ppt_x</p:attrName>
                                        </p:attrNameLst>
                                      </p:cBhvr>
                                      <p:tavLst>
                                        <p:tav tm="0">
                                          <p:val>
                                            <p:strVal val="#ppt_x"/>
                                          </p:val>
                                        </p:tav>
                                        <p:tav tm="100000">
                                          <p:val>
                                            <p:strVal val="#ppt_x"/>
                                          </p:val>
                                        </p:tav>
                                      </p:tavLst>
                                    </p:anim>
                                    <p:anim calcmode="lin" valueType="num">
                                      <p:cBhvr additive="base">
                                        <p:cTn id="8" dur="500" fill="hold"/>
                                        <p:tgtEl>
                                          <p:spTgt spid="3092"/>
                                        </p:tgtEl>
                                        <p:attrNameLst>
                                          <p:attrName>ppt_y</p:attrName>
                                        </p:attrNameLst>
                                      </p:cBhvr>
                                      <p:tavLst>
                                        <p:tav tm="0">
                                          <p:val>
                                            <p:strVal val="1+#ppt_h/2"/>
                                          </p:val>
                                        </p:tav>
                                        <p:tav tm="100000">
                                          <p:val>
                                            <p:strVal val="#ppt_y"/>
                                          </p:val>
                                        </p:tav>
                                      </p:tavLst>
                                    </p:anim>
                                  </p:childTnLst>
                                  <p:subTnLst>
                                    <p:set>
                                      <p:cBhvr override="childStyle">
                                        <p:cTn dur="1" fill="hold" display="0" masterRel="sameClick" afterEffect="1">
                                          <p:stCondLst>
                                            <p:cond evt="end" delay="0">
                                              <p:tn val="5"/>
                                            </p:cond>
                                          </p:stCondLst>
                                        </p:cTn>
                                        <p:tgtEl>
                                          <p:spTgt spid="3092"/>
                                        </p:tgtEl>
                                        <p:attrNameLst>
                                          <p:attrName>style.visibility</p:attrName>
                                        </p:attrNameLst>
                                      </p:cBhvr>
                                      <p:to>
                                        <p:strVal val="hidden"/>
                                      </p:to>
                                    </p:set>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94"/>
                                        </p:tgtEl>
                                        <p:attrNameLst>
                                          <p:attrName>style.visibility</p:attrName>
                                        </p:attrNameLst>
                                      </p:cBhvr>
                                      <p:to>
                                        <p:strVal val="visible"/>
                                      </p:to>
                                    </p:set>
                                    <p:anim calcmode="lin" valueType="num">
                                      <p:cBhvr additive="base">
                                        <p:cTn id="12" dur="500" fill="hold"/>
                                        <p:tgtEl>
                                          <p:spTgt spid="3094"/>
                                        </p:tgtEl>
                                        <p:attrNameLst>
                                          <p:attrName>ppt_x</p:attrName>
                                        </p:attrNameLst>
                                      </p:cBhvr>
                                      <p:tavLst>
                                        <p:tav tm="0">
                                          <p:val>
                                            <p:strVal val="0-#ppt_w/2"/>
                                          </p:val>
                                        </p:tav>
                                        <p:tav tm="100000">
                                          <p:val>
                                            <p:strVal val="#ppt_x"/>
                                          </p:val>
                                        </p:tav>
                                      </p:tavLst>
                                    </p:anim>
                                    <p:anim calcmode="lin" valueType="num">
                                      <p:cBhvr additive="base">
                                        <p:cTn id="13" dur="500" fill="hold"/>
                                        <p:tgtEl>
                                          <p:spTgt spid="30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 grpId="0" animBg="1"/>
      <p:bldP spid="309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1BD55390-3037-4125-9DE9-2C8A664C96B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5367325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4BBC21B-7B7F-49CB-954B-34D15417F8C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050133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42900"/>
            <a:ext cx="2590800" cy="55245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117600" y="342900"/>
            <a:ext cx="7569200" cy="5524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087ED40-4C5F-4C72-A4A6-DDAAC37AF30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667641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117600" y="342900"/>
            <a:ext cx="10363200" cy="11049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11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6400800" y="1752600"/>
            <a:ext cx="5080000" cy="4114800"/>
          </a:xfrm>
        </p:spPr>
        <p:txBody>
          <a:bodyPr/>
          <a:lstStyle/>
          <a:p>
            <a:endParaRPr lang="en-GB"/>
          </a:p>
        </p:txBody>
      </p:sp>
      <p:sp>
        <p:nvSpPr>
          <p:cNvPr id="5" name="Date Placeholder 4"/>
          <p:cNvSpPr>
            <a:spLocks noGrp="1"/>
          </p:cNvSpPr>
          <p:nvPr>
            <p:ph type="dt" sz="half" idx="10"/>
          </p:nvPr>
        </p:nvSpPr>
        <p:spPr>
          <a:xfrm>
            <a:off x="508000" y="6323013"/>
            <a:ext cx="2540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4165600" y="6323013"/>
            <a:ext cx="38608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9144000" y="6323013"/>
            <a:ext cx="2540000" cy="457200"/>
          </a:xfrm>
        </p:spPr>
        <p:txBody>
          <a:bodyPr/>
          <a:lstStyle>
            <a:lvl1pPr>
              <a:defRPr/>
            </a:lvl1pPr>
          </a:lstStyle>
          <a:p>
            <a:fld id="{6FC69C4B-12E9-449B-BDFA-7D66B35F87D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80590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074" name="Group 2"/>
          <p:cNvGrpSpPr>
            <a:grpSpLocks/>
          </p:cNvGrpSpPr>
          <p:nvPr/>
        </p:nvGrpSpPr>
        <p:grpSpPr bwMode="auto">
          <a:xfrm>
            <a:off x="0" y="0"/>
            <a:ext cx="12192000" cy="6858000"/>
            <a:chOff x="0" y="0"/>
            <a:chExt cx="5760" cy="4320"/>
          </a:xfrm>
        </p:grpSpPr>
        <p:grpSp>
          <p:nvGrpSpPr>
            <p:cNvPr id="3075" name="Group 3"/>
            <p:cNvGrpSpPr>
              <a:grpSpLocks/>
            </p:cNvGrpSpPr>
            <p:nvPr/>
          </p:nvGrpSpPr>
          <p:grpSpPr bwMode="auto">
            <a:xfrm>
              <a:off x="0" y="0"/>
              <a:ext cx="5760" cy="4320"/>
              <a:chOff x="0" y="0"/>
              <a:chExt cx="5760" cy="4320"/>
            </a:xfrm>
          </p:grpSpPr>
          <p:sp>
            <p:nvSpPr>
              <p:cNvPr id="3076" name="Rectangle 4"/>
              <p:cNvSpPr>
                <a:spLocks noChangeArrowheads="1"/>
              </p:cNvSpPr>
              <p:nvPr/>
            </p:nvSpPr>
            <p:spPr bwMode="white">
              <a:xfrm>
                <a:off x="0" y="0"/>
                <a:ext cx="5760" cy="1600"/>
              </a:xfrm>
              <a:prstGeom prst="rect">
                <a:avLst/>
              </a:prstGeom>
              <a:gradFill rotWithShape="0">
                <a:gsLst>
                  <a:gs pos="0">
                    <a:schemeClr val="hlink"/>
                  </a:gs>
                  <a:gs pos="100000">
                    <a:schemeClr val="bg2"/>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sp>
            <p:nvSpPr>
              <p:cNvPr id="3077" name="Rectangle 5"/>
              <p:cNvSpPr>
                <a:spLocks noChangeArrowheads="1"/>
              </p:cNvSpPr>
              <p:nvPr/>
            </p:nvSpPr>
            <p:spPr bwMode="white">
              <a:xfrm>
                <a:off x="0" y="1600"/>
                <a:ext cx="5760" cy="2720"/>
              </a:xfrm>
              <a:prstGeom prst="rect">
                <a:avLst/>
              </a:pr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pic>
          <p:nvPicPr>
            <p:cNvPr id="3078" name="Picture 6" descr="A:\grap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63" y="0"/>
              <a:ext cx="680" cy="3152"/>
            </a:xfrm>
            <a:prstGeom prst="rect">
              <a:avLst/>
            </a:prstGeom>
            <a:noFill/>
            <a:extLst>
              <a:ext uri="{909E8E84-426E-40DD-AFC4-6F175D3DCCD1}">
                <a14:hiddenFill xmlns:a14="http://schemas.microsoft.com/office/drawing/2010/main">
                  <a:solidFill>
                    <a:srgbClr val="FFFFFF"/>
                  </a:solidFill>
                </a14:hiddenFill>
              </a:ext>
            </a:extLst>
          </p:spPr>
        </p:pic>
        <p:grpSp>
          <p:nvGrpSpPr>
            <p:cNvPr id="3079" name="Group 7"/>
            <p:cNvGrpSpPr>
              <a:grpSpLocks/>
            </p:cNvGrpSpPr>
            <p:nvPr/>
          </p:nvGrpSpPr>
          <p:grpSpPr bwMode="auto">
            <a:xfrm>
              <a:off x="648" y="0"/>
              <a:ext cx="97" cy="3613"/>
              <a:chOff x="226" y="0"/>
              <a:chExt cx="80" cy="3613"/>
            </a:xfrm>
          </p:grpSpPr>
          <p:sp>
            <p:nvSpPr>
              <p:cNvPr id="3080" name="Rectangle 8"/>
              <p:cNvSpPr>
                <a:spLocks noChangeArrowheads="1"/>
              </p:cNvSpPr>
              <p:nvPr/>
            </p:nvSpPr>
            <p:spPr bwMode="ltGray">
              <a:xfrm>
                <a:off x="226" y="0"/>
                <a:ext cx="80" cy="853"/>
              </a:xfrm>
              <a:prstGeom prst="rect">
                <a:avLst/>
              </a:prstGeom>
              <a:gradFill rotWithShape="0">
                <a:gsLst>
                  <a:gs pos="0">
                    <a:schemeClr val="folHlink"/>
                  </a:gs>
                  <a:gs pos="100000">
                    <a:schemeClr val="accent1"/>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sp>
            <p:nvSpPr>
              <p:cNvPr id="3081" name="Rectangle 9"/>
              <p:cNvSpPr>
                <a:spLocks noChangeArrowheads="1"/>
              </p:cNvSpPr>
              <p:nvPr/>
            </p:nvSpPr>
            <p:spPr bwMode="ltGray">
              <a:xfrm>
                <a:off x="226" y="840"/>
                <a:ext cx="80" cy="2773"/>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sp>
          <p:nvSpPr>
            <p:cNvPr id="3082" name="Rectangle 10"/>
            <p:cNvSpPr>
              <a:spLocks noChangeArrowheads="1"/>
            </p:cNvSpPr>
            <p:nvPr/>
          </p:nvSpPr>
          <p:spPr bwMode="ltGray">
            <a:xfrm>
              <a:off x="0" y="1536"/>
              <a:ext cx="4294" cy="160"/>
            </a:xfrm>
            <a:prstGeom prst="rect">
              <a:avLst/>
            </a:prstGeom>
            <a:gradFill rotWithShape="0">
              <a:gsLst>
                <a:gs pos="0">
                  <a:schemeClr va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sp>
        <p:nvSpPr>
          <p:cNvPr id="3083" name="Rectangle 11"/>
          <p:cNvSpPr>
            <a:spLocks noGrp="1" noChangeArrowheads="1"/>
          </p:cNvSpPr>
          <p:nvPr>
            <p:ph type="ctrTitle"/>
          </p:nvPr>
        </p:nvSpPr>
        <p:spPr>
          <a:xfrm>
            <a:off x="1828800" y="1100138"/>
            <a:ext cx="10363200" cy="1143000"/>
          </a:xfrm>
          <a:extLst>
            <a:ext uri="{AF507438-7753-43E0-B8FC-AC1667EBCBE1}">
              <a14:hiddenEffects xmlns:a14="http://schemas.microsoft.com/office/drawing/2010/main">
                <a:effectLst>
                  <a:outerShdw dist="35921" dir="2700000" algn="ctr" rotWithShape="0">
                    <a:schemeClr val="tx1"/>
                  </a:outerShdw>
                </a:effectLst>
              </a14:hiddenEffects>
            </a:ext>
          </a:extLst>
        </p:spPr>
        <p:txBody>
          <a:bodyPr/>
          <a:lstStyle>
            <a:lvl1pPr>
              <a:defRPr/>
            </a:lvl1pPr>
          </a:lstStyle>
          <a:p>
            <a:pPr lvl="0"/>
            <a:r>
              <a:rPr lang="en-US" noProof="0"/>
              <a:t>Click to edit Master title style</a:t>
            </a:r>
          </a:p>
        </p:txBody>
      </p:sp>
      <p:sp>
        <p:nvSpPr>
          <p:cNvPr id="3084" name="Rectangle 12"/>
          <p:cNvSpPr>
            <a:spLocks noGrp="1" noChangeArrowheads="1"/>
          </p:cNvSpPr>
          <p:nvPr>
            <p:ph type="subTitle" idx="1"/>
          </p:nvPr>
        </p:nvSpPr>
        <p:spPr>
          <a:xfrm>
            <a:off x="1828800" y="3886200"/>
            <a:ext cx="8534400" cy="1752600"/>
          </a:xfrm>
        </p:spPr>
        <p:txBody>
          <a:bodyPr/>
          <a:lstStyle>
            <a:lvl1pPr marL="0" indent="0">
              <a:buFontTx/>
              <a:buNone/>
              <a:defRPr/>
            </a:lvl1pPr>
          </a:lstStyle>
          <a:p>
            <a:pPr lvl="0"/>
            <a:r>
              <a:rPr lang="en-US" noProof="0"/>
              <a:t>Click to edit Master subtitle style</a:t>
            </a:r>
          </a:p>
        </p:txBody>
      </p:sp>
      <p:sp>
        <p:nvSpPr>
          <p:cNvPr id="3085" name="Rectangle 13"/>
          <p:cNvSpPr>
            <a:spLocks noGrp="1" noChangeArrowheads="1"/>
          </p:cNvSpPr>
          <p:nvPr>
            <p:ph type="dt" sz="half" idx="2"/>
          </p:nvPr>
        </p:nvSpPr>
        <p:spPr>
          <a:xfrm>
            <a:off x="914400" y="6248400"/>
            <a:ext cx="2540000" cy="457200"/>
          </a:xfrm>
        </p:spPr>
        <p:txBody>
          <a:bodyPr/>
          <a:lstStyle>
            <a:lvl1pPr>
              <a:defRPr>
                <a:solidFill>
                  <a:srgbClr val="660066"/>
                </a:solidFill>
              </a:defRPr>
            </a:lvl1pPr>
          </a:lstStyle>
          <a:p>
            <a:endParaRPr lang="en-US"/>
          </a:p>
        </p:txBody>
      </p:sp>
      <p:sp>
        <p:nvSpPr>
          <p:cNvPr id="3086" name="Rectangle 14"/>
          <p:cNvSpPr>
            <a:spLocks noGrp="1" noChangeArrowheads="1"/>
          </p:cNvSpPr>
          <p:nvPr>
            <p:ph type="ftr" sz="quarter" idx="3"/>
          </p:nvPr>
        </p:nvSpPr>
        <p:spPr>
          <a:xfrm>
            <a:off x="4165600" y="6248400"/>
            <a:ext cx="3860800" cy="457200"/>
          </a:xfrm>
        </p:spPr>
        <p:txBody>
          <a:bodyPr/>
          <a:lstStyle>
            <a:lvl1pPr>
              <a:defRPr>
                <a:solidFill>
                  <a:srgbClr val="660066"/>
                </a:solidFill>
              </a:defRPr>
            </a:lvl1pPr>
          </a:lstStyle>
          <a:p>
            <a:endParaRPr lang="en-US"/>
          </a:p>
        </p:txBody>
      </p:sp>
      <p:sp>
        <p:nvSpPr>
          <p:cNvPr id="3087" name="Rectangle 15"/>
          <p:cNvSpPr>
            <a:spLocks noGrp="1" noChangeArrowheads="1"/>
          </p:cNvSpPr>
          <p:nvPr>
            <p:ph type="sldNum" sz="quarter" idx="4"/>
          </p:nvPr>
        </p:nvSpPr>
        <p:spPr>
          <a:xfrm>
            <a:off x="8737600" y="6248400"/>
            <a:ext cx="2540000" cy="457200"/>
          </a:xfrm>
        </p:spPr>
        <p:txBody>
          <a:bodyPr/>
          <a:lstStyle>
            <a:lvl1pPr>
              <a:defRPr>
                <a:solidFill>
                  <a:srgbClr val="660066"/>
                </a:solidFill>
              </a:defRPr>
            </a:lvl1pPr>
          </a:lstStyle>
          <a:p>
            <a:fld id="{BADDB59A-495D-40E1-B65F-E1860834D398}" type="slidenum">
              <a:rPr lang="en-US"/>
              <a:pPr/>
              <a:t>‹#›</a:t>
            </a:fld>
            <a:endParaRPr lang="en-US"/>
          </a:p>
        </p:txBody>
      </p:sp>
    </p:spTree>
    <p:extLst>
      <p:ext uri="{BB962C8B-B14F-4D97-AF65-F5344CB8AC3E}">
        <p14:creationId xmlns:p14="http://schemas.microsoft.com/office/powerpoint/2010/main" val="14314977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6600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660066"/>
              </a:solidFill>
            </a:endParaRPr>
          </a:p>
        </p:txBody>
      </p:sp>
      <p:sp>
        <p:nvSpPr>
          <p:cNvPr id="6" name="Slide Number Placeholder 5"/>
          <p:cNvSpPr>
            <a:spLocks noGrp="1"/>
          </p:cNvSpPr>
          <p:nvPr>
            <p:ph type="sldNum" sz="quarter" idx="12"/>
          </p:nvPr>
        </p:nvSpPr>
        <p:spPr/>
        <p:txBody>
          <a:bodyPr/>
          <a:lstStyle>
            <a:lvl1pPr>
              <a:defRPr/>
            </a:lvl1pPr>
          </a:lstStyle>
          <a:p>
            <a:fld id="{A8579E63-F0FD-4D1E-AFE2-38B3AD7DDB52}"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31121816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6600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660066"/>
              </a:solidFill>
            </a:endParaRPr>
          </a:p>
        </p:txBody>
      </p:sp>
      <p:sp>
        <p:nvSpPr>
          <p:cNvPr id="6" name="Slide Number Placeholder 5"/>
          <p:cNvSpPr>
            <a:spLocks noGrp="1"/>
          </p:cNvSpPr>
          <p:nvPr>
            <p:ph type="sldNum" sz="quarter" idx="12"/>
          </p:nvPr>
        </p:nvSpPr>
        <p:spPr/>
        <p:txBody>
          <a:bodyPr/>
          <a:lstStyle>
            <a:lvl1pPr>
              <a:defRPr/>
            </a:lvl1pPr>
          </a:lstStyle>
          <a:p>
            <a:fld id="{309EDA3A-EBD2-4ACA-A791-2404814B756D}"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5351824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7272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7010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6600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660066"/>
              </a:solidFill>
            </a:endParaRPr>
          </a:p>
        </p:txBody>
      </p:sp>
      <p:sp>
        <p:nvSpPr>
          <p:cNvPr id="7" name="Slide Number Placeholder 6"/>
          <p:cNvSpPr>
            <a:spLocks noGrp="1"/>
          </p:cNvSpPr>
          <p:nvPr>
            <p:ph type="sldNum" sz="quarter" idx="12"/>
          </p:nvPr>
        </p:nvSpPr>
        <p:spPr/>
        <p:txBody>
          <a:bodyPr/>
          <a:lstStyle>
            <a:lvl1pPr>
              <a:defRPr/>
            </a:lvl1pPr>
          </a:lstStyle>
          <a:p>
            <a:fld id="{89AC2CA1-628C-417F-98C6-537E825810F0}"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16725700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660066"/>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660066"/>
              </a:solidFill>
            </a:endParaRPr>
          </a:p>
        </p:txBody>
      </p:sp>
      <p:sp>
        <p:nvSpPr>
          <p:cNvPr id="9" name="Slide Number Placeholder 8"/>
          <p:cNvSpPr>
            <a:spLocks noGrp="1"/>
          </p:cNvSpPr>
          <p:nvPr>
            <p:ph type="sldNum" sz="quarter" idx="12"/>
          </p:nvPr>
        </p:nvSpPr>
        <p:spPr/>
        <p:txBody>
          <a:bodyPr/>
          <a:lstStyle>
            <a:lvl1pPr>
              <a:defRPr/>
            </a:lvl1pPr>
          </a:lstStyle>
          <a:p>
            <a:fld id="{C968A81B-B741-4DBF-8EA9-D32DBB90BB0A}"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1308115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660066"/>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660066"/>
              </a:solidFill>
            </a:endParaRPr>
          </a:p>
        </p:txBody>
      </p:sp>
      <p:sp>
        <p:nvSpPr>
          <p:cNvPr id="5" name="Slide Number Placeholder 4"/>
          <p:cNvSpPr>
            <a:spLocks noGrp="1"/>
          </p:cNvSpPr>
          <p:nvPr>
            <p:ph type="sldNum" sz="quarter" idx="12"/>
          </p:nvPr>
        </p:nvSpPr>
        <p:spPr/>
        <p:txBody>
          <a:bodyPr/>
          <a:lstStyle>
            <a:lvl1pPr>
              <a:defRPr/>
            </a:lvl1pPr>
          </a:lstStyle>
          <a:p>
            <a:fld id="{65BF608E-FBF8-4F85-864A-0A8687F4DF88}"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31040040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660066"/>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660066"/>
              </a:solidFill>
            </a:endParaRPr>
          </a:p>
        </p:txBody>
      </p:sp>
      <p:sp>
        <p:nvSpPr>
          <p:cNvPr id="4" name="Slide Number Placeholder 3"/>
          <p:cNvSpPr>
            <a:spLocks noGrp="1"/>
          </p:cNvSpPr>
          <p:nvPr>
            <p:ph type="sldNum" sz="quarter" idx="12"/>
          </p:nvPr>
        </p:nvSpPr>
        <p:spPr/>
        <p:txBody>
          <a:bodyPr/>
          <a:lstStyle>
            <a:lvl1pPr>
              <a:defRPr/>
            </a:lvl1pPr>
          </a:lstStyle>
          <a:p>
            <a:fld id="{C1907903-33D4-4660-9D1E-EB9AE86E3AA3}"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850317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98000" y="419100"/>
            <a:ext cx="2590800" cy="5740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625600" y="419100"/>
            <a:ext cx="7569200" cy="5740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4940AD7E-D3DA-4B32-9B4E-6FFAE1FBE8F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82708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6600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660066"/>
              </a:solidFill>
            </a:endParaRPr>
          </a:p>
        </p:txBody>
      </p:sp>
      <p:sp>
        <p:nvSpPr>
          <p:cNvPr id="7" name="Slide Number Placeholder 6"/>
          <p:cNvSpPr>
            <a:spLocks noGrp="1"/>
          </p:cNvSpPr>
          <p:nvPr>
            <p:ph type="sldNum" sz="quarter" idx="12"/>
          </p:nvPr>
        </p:nvSpPr>
        <p:spPr/>
        <p:txBody>
          <a:bodyPr/>
          <a:lstStyle>
            <a:lvl1pPr>
              <a:defRPr/>
            </a:lvl1pPr>
          </a:lstStyle>
          <a:p>
            <a:fld id="{3C9E45AD-1841-44FA-B436-C06DEAE960C8}"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4038859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6600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660066"/>
              </a:solidFill>
            </a:endParaRPr>
          </a:p>
        </p:txBody>
      </p:sp>
      <p:sp>
        <p:nvSpPr>
          <p:cNvPr id="7" name="Slide Number Placeholder 6"/>
          <p:cNvSpPr>
            <a:spLocks noGrp="1"/>
          </p:cNvSpPr>
          <p:nvPr>
            <p:ph type="sldNum" sz="quarter" idx="12"/>
          </p:nvPr>
        </p:nvSpPr>
        <p:spPr/>
        <p:txBody>
          <a:bodyPr/>
          <a:lstStyle>
            <a:lvl1pPr>
              <a:defRPr/>
            </a:lvl1pPr>
          </a:lstStyle>
          <a:p>
            <a:fld id="{899F4D69-529A-4FE9-AA65-9ED51B1C80AC}"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22894976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6600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660066"/>
              </a:solidFill>
            </a:endParaRPr>
          </a:p>
        </p:txBody>
      </p:sp>
      <p:sp>
        <p:nvSpPr>
          <p:cNvPr id="6" name="Slide Number Placeholder 5"/>
          <p:cNvSpPr>
            <a:spLocks noGrp="1"/>
          </p:cNvSpPr>
          <p:nvPr>
            <p:ph type="sldNum" sz="quarter" idx="12"/>
          </p:nvPr>
        </p:nvSpPr>
        <p:spPr/>
        <p:txBody>
          <a:bodyPr/>
          <a:lstStyle>
            <a:lvl1pPr>
              <a:defRPr/>
            </a:lvl1pPr>
          </a:lstStyle>
          <a:p>
            <a:fld id="{56130958-EF34-4E5B-B2A4-26E4D4D4E422}"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3403063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9600" y="609600"/>
            <a:ext cx="25908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7272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6600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660066"/>
              </a:solidFill>
            </a:endParaRPr>
          </a:p>
        </p:txBody>
      </p:sp>
      <p:sp>
        <p:nvSpPr>
          <p:cNvPr id="6" name="Slide Number Placeholder 5"/>
          <p:cNvSpPr>
            <a:spLocks noGrp="1"/>
          </p:cNvSpPr>
          <p:nvPr>
            <p:ph type="sldNum" sz="quarter" idx="12"/>
          </p:nvPr>
        </p:nvSpPr>
        <p:spPr/>
        <p:txBody>
          <a:bodyPr/>
          <a:lstStyle>
            <a:lvl1pPr>
              <a:defRPr/>
            </a:lvl1pPr>
          </a:lstStyle>
          <a:p>
            <a:fld id="{3D03F1CF-19A1-4FF2-99D9-08811BF6EF31}"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18859348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27200" y="609600"/>
            <a:ext cx="103632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7272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7010400" y="1981200"/>
            <a:ext cx="5080000" cy="4114800"/>
          </a:xfrm>
        </p:spPr>
        <p:txBody>
          <a:bodyPr/>
          <a:lstStyle/>
          <a:p>
            <a:endParaRPr lang="en-GB"/>
          </a:p>
        </p:txBody>
      </p:sp>
      <p:sp>
        <p:nvSpPr>
          <p:cNvPr id="5" name="Date Placeholder 4"/>
          <p:cNvSpPr>
            <a:spLocks noGrp="1"/>
          </p:cNvSpPr>
          <p:nvPr>
            <p:ph type="dt" sz="half" idx="10"/>
          </p:nvPr>
        </p:nvSpPr>
        <p:spPr>
          <a:xfrm>
            <a:off x="1727200" y="6248400"/>
            <a:ext cx="2540000" cy="457200"/>
          </a:xfrm>
        </p:spPr>
        <p:txBody>
          <a:bodyPr/>
          <a:lstStyle>
            <a:lvl1pPr>
              <a:defRPr/>
            </a:lvl1pPr>
          </a:lstStyle>
          <a:p>
            <a:endParaRPr lang="en-US">
              <a:solidFill>
                <a:srgbClr val="660066"/>
              </a:solidFill>
            </a:endParaRPr>
          </a:p>
        </p:txBody>
      </p:sp>
      <p:sp>
        <p:nvSpPr>
          <p:cNvPr id="6" name="Footer Placeholder 5"/>
          <p:cNvSpPr>
            <a:spLocks noGrp="1"/>
          </p:cNvSpPr>
          <p:nvPr>
            <p:ph type="ftr" sz="quarter" idx="11"/>
          </p:nvPr>
        </p:nvSpPr>
        <p:spPr>
          <a:xfrm>
            <a:off x="4978400" y="6248400"/>
            <a:ext cx="3860800" cy="457200"/>
          </a:xfrm>
        </p:spPr>
        <p:txBody>
          <a:bodyPr/>
          <a:lstStyle>
            <a:lvl1pPr>
              <a:defRPr/>
            </a:lvl1pPr>
          </a:lstStyle>
          <a:p>
            <a:endParaRPr lang="en-US">
              <a:solidFill>
                <a:srgbClr val="660066"/>
              </a:solidFill>
            </a:endParaRPr>
          </a:p>
        </p:txBody>
      </p:sp>
      <p:sp>
        <p:nvSpPr>
          <p:cNvPr id="7" name="Slide Number Placeholder 6"/>
          <p:cNvSpPr>
            <a:spLocks noGrp="1"/>
          </p:cNvSpPr>
          <p:nvPr>
            <p:ph type="sldNum" sz="quarter" idx="12"/>
          </p:nvPr>
        </p:nvSpPr>
        <p:spPr>
          <a:xfrm>
            <a:off x="9550400" y="6248400"/>
            <a:ext cx="2540000" cy="457200"/>
          </a:xfrm>
        </p:spPr>
        <p:txBody>
          <a:bodyPr/>
          <a:lstStyle>
            <a:lvl1pPr>
              <a:defRPr/>
            </a:lvl1pPr>
          </a:lstStyle>
          <a:p>
            <a:fld id="{8A74D134-B070-4D26-91FC-105235BC0E34}"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18762815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074" name="Group 2"/>
          <p:cNvGrpSpPr>
            <a:grpSpLocks/>
          </p:cNvGrpSpPr>
          <p:nvPr/>
        </p:nvGrpSpPr>
        <p:grpSpPr bwMode="auto">
          <a:xfrm>
            <a:off x="0" y="0"/>
            <a:ext cx="12192000" cy="6858000"/>
            <a:chOff x="0" y="0"/>
            <a:chExt cx="5760" cy="4320"/>
          </a:xfrm>
        </p:grpSpPr>
        <p:grpSp>
          <p:nvGrpSpPr>
            <p:cNvPr id="3075" name="Group 3"/>
            <p:cNvGrpSpPr>
              <a:grpSpLocks/>
            </p:cNvGrpSpPr>
            <p:nvPr/>
          </p:nvGrpSpPr>
          <p:grpSpPr bwMode="auto">
            <a:xfrm>
              <a:off x="0" y="0"/>
              <a:ext cx="5760" cy="4320"/>
              <a:chOff x="0" y="0"/>
              <a:chExt cx="5760" cy="4320"/>
            </a:xfrm>
          </p:grpSpPr>
          <p:sp>
            <p:nvSpPr>
              <p:cNvPr id="3076" name="Rectangle 4"/>
              <p:cNvSpPr>
                <a:spLocks noChangeArrowheads="1"/>
              </p:cNvSpPr>
              <p:nvPr/>
            </p:nvSpPr>
            <p:spPr bwMode="white">
              <a:xfrm>
                <a:off x="0" y="0"/>
                <a:ext cx="5760" cy="1600"/>
              </a:xfrm>
              <a:prstGeom prst="rect">
                <a:avLst/>
              </a:prstGeom>
              <a:gradFill rotWithShape="0">
                <a:gsLst>
                  <a:gs pos="0">
                    <a:schemeClr val="hlink"/>
                  </a:gs>
                  <a:gs pos="100000">
                    <a:schemeClr val="bg2"/>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sp>
            <p:nvSpPr>
              <p:cNvPr id="3077" name="Rectangle 5"/>
              <p:cNvSpPr>
                <a:spLocks noChangeArrowheads="1"/>
              </p:cNvSpPr>
              <p:nvPr/>
            </p:nvSpPr>
            <p:spPr bwMode="white">
              <a:xfrm>
                <a:off x="0" y="1600"/>
                <a:ext cx="5760" cy="2720"/>
              </a:xfrm>
              <a:prstGeom prst="rect">
                <a:avLst/>
              </a:pr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pic>
          <p:nvPicPr>
            <p:cNvPr id="3078" name="Picture 6" descr="A:\grap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63" y="0"/>
              <a:ext cx="680" cy="3152"/>
            </a:xfrm>
            <a:prstGeom prst="rect">
              <a:avLst/>
            </a:prstGeom>
            <a:noFill/>
            <a:extLst>
              <a:ext uri="{909E8E84-426E-40DD-AFC4-6F175D3DCCD1}">
                <a14:hiddenFill xmlns:a14="http://schemas.microsoft.com/office/drawing/2010/main">
                  <a:solidFill>
                    <a:srgbClr val="FFFFFF"/>
                  </a:solidFill>
                </a14:hiddenFill>
              </a:ext>
            </a:extLst>
          </p:spPr>
        </p:pic>
        <p:grpSp>
          <p:nvGrpSpPr>
            <p:cNvPr id="3079" name="Group 7"/>
            <p:cNvGrpSpPr>
              <a:grpSpLocks/>
            </p:cNvGrpSpPr>
            <p:nvPr/>
          </p:nvGrpSpPr>
          <p:grpSpPr bwMode="auto">
            <a:xfrm>
              <a:off x="648" y="0"/>
              <a:ext cx="97" cy="3613"/>
              <a:chOff x="226" y="0"/>
              <a:chExt cx="80" cy="3613"/>
            </a:xfrm>
          </p:grpSpPr>
          <p:sp>
            <p:nvSpPr>
              <p:cNvPr id="3080" name="Rectangle 8"/>
              <p:cNvSpPr>
                <a:spLocks noChangeArrowheads="1"/>
              </p:cNvSpPr>
              <p:nvPr/>
            </p:nvSpPr>
            <p:spPr bwMode="ltGray">
              <a:xfrm>
                <a:off x="226" y="0"/>
                <a:ext cx="80" cy="853"/>
              </a:xfrm>
              <a:prstGeom prst="rect">
                <a:avLst/>
              </a:prstGeom>
              <a:gradFill rotWithShape="0">
                <a:gsLst>
                  <a:gs pos="0">
                    <a:schemeClr val="folHlink"/>
                  </a:gs>
                  <a:gs pos="100000">
                    <a:schemeClr val="accent1"/>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sp>
            <p:nvSpPr>
              <p:cNvPr id="3081" name="Rectangle 9"/>
              <p:cNvSpPr>
                <a:spLocks noChangeArrowheads="1"/>
              </p:cNvSpPr>
              <p:nvPr/>
            </p:nvSpPr>
            <p:spPr bwMode="ltGray">
              <a:xfrm>
                <a:off x="226" y="840"/>
                <a:ext cx="80" cy="2773"/>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sp>
          <p:nvSpPr>
            <p:cNvPr id="3082" name="Rectangle 10"/>
            <p:cNvSpPr>
              <a:spLocks noChangeArrowheads="1"/>
            </p:cNvSpPr>
            <p:nvPr/>
          </p:nvSpPr>
          <p:spPr bwMode="ltGray">
            <a:xfrm>
              <a:off x="0" y="1536"/>
              <a:ext cx="4294" cy="160"/>
            </a:xfrm>
            <a:prstGeom prst="rect">
              <a:avLst/>
            </a:prstGeom>
            <a:gradFill rotWithShape="0">
              <a:gsLst>
                <a:gs pos="0">
                  <a:schemeClr va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sp>
        <p:nvSpPr>
          <p:cNvPr id="3083" name="Rectangle 11"/>
          <p:cNvSpPr>
            <a:spLocks noGrp="1" noChangeArrowheads="1"/>
          </p:cNvSpPr>
          <p:nvPr>
            <p:ph type="ctrTitle"/>
          </p:nvPr>
        </p:nvSpPr>
        <p:spPr>
          <a:xfrm>
            <a:off x="1828800" y="1100138"/>
            <a:ext cx="10363200" cy="1143000"/>
          </a:xfrm>
          <a:extLst>
            <a:ext uri="{AF507438-7753-43E0-B8FC-AC1667EBCBE1}">
              <a14:hiddenEffects xmlns:a14="http://schemas.microsoft.com/office/drawing/2010/main">
                <a:effectLst>
                  <a:outerShdw dist="35921" dir="2700000" algn="ctr" rotWithShape="0">
                    <a:schemeClr val="tx1"/>
                  </a:outerShdw>
                </a:effectLst>
              </a14:hiddenEffects>
            </a:ext>
          </a:extLst>
        </p:spPr>
        <p:txBody>
          <a:bodyPr/>
          <a:lstStyle>
            <a:lvl1pPr>
              <a:defRPr/>
            </a:lvl1pPr>
          </a:lstStyle>
          <a:p>
            <a:pPr lvl="0"/>
            <a:r>
              <a:rPr lang="en-US" noProof="0"/>
              <a:t>Click to edit Master title style</a:t>
            </a:r>
          </a:p>
        </p:txBody>
      </p:sp>
      <p:sp>
        <p:nvSpPr>
          <p:cNvPr id="3084" name="Rectangle 12"/>
          <p:cNvSpPr>
            <a:spLocks noGrp="1" noChangeArrowheads="1"/>
          </p:cNvSpPr>
          <p:nvPr>
            <p:ph type="subTitle" idx="1"/>
          </p:nvPr>
        </p:nvSpPr>
        <p:spPr>
          <a:xfrm>
            <a:off x="1828800" y="3886200"/>
            <a:ext cx="8534400" cy="1752600"/>
          </a:xfrm>
        </p:spPr>
        <p:txBody>
          <a:bodyPr/>
          <a:lstStyle>
            <a:lvl1pPr marL="0" indent="0">
              <a:buFontTx/>
              <a:buNone/>
              <a:defRPr/>
            </a:lvl1pPr>
          </a:lstStyle>
          <a:p>
            <a:pPr lvl="0"/>
            <a:r>
              <a:rPr lang="en-US" noProof="0"/>
              <a:t>Click to edit Master subtitle style</a:t>
            </a:r>
          </a:p>
        </p:txBody>
      </p:sp>
      <p:sp>
        <p:nvSpPr>
          <p:cNvPr id="3085" name="Rectangle 13"/>
          <p:cNvSpPr>
            <a:spLocks noGrp="1" noChangeArrowheads="1"/>
          </p:cNvSpPr>
          <p:nvPr>
            <p:ph type="dt" sz="half" idx="2"/>
          </p:nvPr>
        </p:nvSpPr>
        <p:spPr>
          <a:xfrm>
            <a:off x="914400" y="6248400"/>
            <a:ext cx="2540000" cy="457200"/>
          </a:xfrm>
        </p:spPr>
        <p:txBody>
          <a:bodyPr/>
          <a:lstStyle>
            <a:lvl1pPr>
              <a:defRPr>
                <a:solidFill>
                  <a:srgbClr val="660066"/>
                </a:solidFill>
              </a:defRPr>
            </a:lvl1pPr>
          </a:lstStyle>
          <a:p>
            <a:endParaRPr lang="en-US"/>
          </a:p>
        </p:txBody>
      </p:sp>
      <p:sp>
        <p:nvSpPr>
          <p:cNvPr id="3086" name="Rectangle 14"/>
          <p:cNvSpPr>
            <a:spLocks noGrp="1" noChangeArrowheads="1"/>
          </p:cNvSpPr>
          <p:nvPr>
            <p:ph type="ftr" sz="quarter" idx="3"/>
          </p:nvPr>
        </p:nvSpPr>
        <p:spPr>
          <a:xfrm>
            <a:off x="4165600" y="6248400"/>
            <a:ext cx="3860800" cy="457200"/>
          </a:xfrm>
        </p:spPr>
        <p:txBody>
          <a:bodyPr/>
          <a:lstStyle>
            <a:lvl1pPr>
              <a:defRPr>
                <a:solidFill>
                  <a:srgbClr val="660066"/>
                </a:solidFill>
              </a:defRPr>
            </a:lvl1pPr>
          </a:lstStyle>
          <a:p>
            <a:endParaRPr lang="en-US"/>
          </a:p>
        </p:txBody>
      </p:sp>
      <p:sp>
        <p:nvSpPr>
          <p:cNvPr id="3087" name="Rectangle 15"/>
          <p:cNvSpPr>
            <a:spLocks noGrp="1" noChangeArrowheads="1"/>
          </p:cNvSpPr>
          <p:nvPr>
            <p:ph type="sldNum" sz="quarter" idx="4"/>
          </p:nvPr>
        </p:nvSpPr>
        <p:spPr>
          <a:xfrm>
            <a:off x="8737600" y="6248400"/>
            <a:ext cx="2540000" cy="457200"/>
          </a:xfrm>
        </p:spPr>
        <p:txBody>
          <a:bodyPr/>
          <a:lstStyle>
            <a:lvl1pPr>
              <a:defRPr>
                <a:solidFill>
                  <a:srgbClr val="660066"/>
                </a:solidFill>
              </a:defRPr>
            </a:lvl1pPr>
          </a:lstStyle>
          <a:p>
            <a:fld id="{041FA4B9-2810-4376-9AC3-CD77BF9796E7}" type="slidenum">
              <a:rPr lang="en-US"/>
              <a:pPr/>
              <a:t>‹#›</a:t>
            </a:fld>
            <a:endParaRPr lang="en-US"/>
          </a:p>
        </p:txBody>
      </p:sp>
    </p:spTree>
    <p:extLst>
      <p:ext uri="{BB962C8B-B14F-4D97-AF65-F5344CB8AC3E}">
        <p14:creationId xmlns:p14="http://schemas.microsoft.com/office/powerpoint/2010/main" val="28793030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6600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660066"/>
              </a:solidFill>
            </a:endParaRPr>
          </a:p>
        </p:txBody>
      </p:sp>
      <p:sp>
        <p:nvSpPr>
          <p:cNvPr id="6" name="Slide Number Placeholder 5"/>
          <p:cNvSpPr>
            <a:spLocks noGrp="1"/>
          </p:cNvSpPr>
          <p:nvPr>
            <p:ph type="sldNum" sz="quarter" idx="12"/>
          </p:nvPr>
        </p:nvSpPr>
        <p:spPr/>
        <p:txBody>
          <a:bodyPr/>
          <a:lstStyle>
            <a:lvl1pPr>
              <a:defRPr/>
            </a:lvl1pPr>
          </a:lstStyle>
          <a:p>
            <a:fld id="{ECBD2976-1CE4-43AD-8020-E3C9F9095AA9}"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3022293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6600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660066"/>
              </a:solidFill>
            </a:endParaRPr>
          </a:p>
        </p:txBody>
      </p:sp>
      <p:sp>
        <p:nvSpPr>
          <p:cNvPr id="6" name="Slide Number Placeholder 5"/>
          <p:cNvSpPr>
            <a:spLocks noGrp="1"/>
          </p:cNvSpPr>
          <p:nvPr>
            <p:ph type="sldNum" sz="quarter" idx="12"/>
          </p:nvPr>
        </p:nvSpPr>
        <p:spPr/>
        <p:txBody>
          <a:bodyPr/>
          <a:lstStyle>
            <a:lvl1pPr>
              <a:defRPr/>
            </a:lvl1pPr>
          </a:lstStyle>
          <a:p>
            <a:fld id="{4FA66EA9-4615-45B9-9F1B-E4C8A53820B9}"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22446270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7272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7010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6600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660066"/>
              </a:solidFill>
            </a:endParaRPr>
          </a:p>
        </p:txBody>
      </p:sp>
      <p:sp>
        <p:nvSpPr>
          <p:cNvPr id="7" name="Slide Number Placeholder 6"/>
          <p:cNvSpPr>
            <a:spLocks noGrp="1"/>
          </p:cNvSpPr>
          <p:nvPr>
            <p:ph type="sldNum" sz="quarter" idx="12"/>
          </p:nvPr>
        </p:nvSpPr>
        <p:spPr/>
        <p:txBody>
          <a:bodyPr/>
          <a:lstStyle>
            <a:lvl1pPr>
              <a:defRPr/>
            </a:lvl1pPr>
          </a:lstStyle>
          <a:p>
            <a:fld id="{835C7610-D18C-42D1-8EC7-B4547679A9E6}"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3166583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660066"/>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660066"/>
              </a:solidFill>
            </a:endParaRPr>
          </a:p>
        </p:txBody>
      </p:sp>
      <p:sp>
        <p:nvSpPr>
          <p:cNvPr id="9" name="Slide Number Placeholder 8"/>
          <p:cNvSpPr>
            <a:spLocks noGrp="1"/>
          </p:cNvSpPr>
          <p:nvPr>
            <p:ph type="sldNum" sz="quarter" idx="12"/>
          </p:nvPr>
        </p:nvSpPr>
        <p:spPr/>
        <p:txBody>
          <a:bodyPr/>
          <a:lstStyle>
            <a:lvl1pPr>
              <a:defRPr/>
            </a:lvl1pPr>
          </a:lstStyle>
          <a:p>
            <a:fld id="{6EFE172A-37C8-42B8-9C8D-749BBDBA47C9}"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737989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625600" y="419100"/>
            <a:ext cx="103632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1625600" y="2044700"/>
            <a:ext cx="5080000" cy="4114800"/>
          </a:xfrm>
        </p:spPr>
        <p:txBody>
          <a:bodyPr/>
          <a:lstStyle/>
          <a:p>
            <a:endParaRPr lang="en-GB"/>
          </a:p>
        </p:txBody>
      </p:sp>
      <p:sp>
        <p:nvSpPr>
          <p:cNvPr id="4" name="Text Placeholder 3"/>
          <p:cNvSpPr>
            <a:spLocks noGrp="1"/>
          </p:cNvSpPr>
          <p:nvPr>
            <p:ph type="body" sz="half" idx="2"/>
          </p:nvPr>
        </p:nvSpPr>
        <p:spPr>
          <a:xfrm>
            <a:off x="6908800" y="20447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1634067" y="6248400"/>
            <a:ext cx="2540000" cy="457200"/>
          </a:xfrm>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a:xfrm>
            <a:off x="4885267" y="6248400"/>
            <a:ext cx="3860800" cy="457200"/>
          </a:xfrm>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a:xfrm>
            <a:off x="9457267" y="6248400"/>
            <a:ext cx="2540000" cy="457200"/>
          </a:xfrm>
        </p:spPr>
        <p:txBody>
          <a:bodyPr/>
          <a:lstStyle>
            <a:lvl1pPr>
              <a:defRPr/>
            </a:lvl1pPr>
          </a:lstStyle>
          <a:p>
            <a:fld id="{0745AD80-26A1-4096-9313-9974489AA49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04193239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660066"/>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660066"/>
              </a:solidFill>
            </a:endParaRPr>
          </a:p>
        </p:txBody>
      </p:sp>
      <p:sp>
        <p:nvSpPr>
          <p:cNvPr id="5" name="Slide Number Placeholder 4"/>
          <p:cNvSpPr>
            <a:spLocks noGrp="1"/>
          </p:cNvSpPr>
          <p:nvPr>
            <p:ph type="sldNum" sz="quarter" idx="12"/>
          </p:nvPr>
        </p:nvSpPr>
        <p:spPr/>
        <p:txBody>
          <a:bodyPr/>
          <a:lstStyle>
            <a:lvl1pPr>
              <a:defRPr/>
            </a:lvl1pPr>
          </a:lstStyle>
          <a:p>
            <a:fld id="{628F915A-C53B-4257-8559-9141DE524B16}"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161255151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660066"/>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660066"/>
              </a:solidFill>
            </a:endParaRPr>
          </a:p>
        </p:txBody>
      </p:sp>
      <p:sp>
        <p:nvSpPr>
          <p:cNvPr id="4" name="Slide Number Placeholder 3"/>
          <p:cNvSpPr>
            <a:spLocks noGrp="1"/>
          </p:cNvSpPr>
          <p:nvPr>
            <p:ph type="sldNum" sz="quarter" idx="12"/>
          </p:nvPr>
        </p:nvSpPr>
        <p:spPr/>
        <p:txBody>
          <a:bodyPr/>
          <a:lstStyle>
            <a:lvl1pPr>
              <a:defRPr/>
            </a:lvl1pPr>
          </a:lstStyle>
          <a:p>
            <a:fld id="{D5EE25E9-F6F1-4C42-A42B-BE77F8583B6A}"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22321087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6600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660066"/>
              </a:solidFill>
            </a:endParaRPr>
          </a:p>
        </p:txBody>
      </p:sp>
      <p:sp>
        <p:nvSpPr>
          <p:cNvPr id="7" name="Slide Number Placeholder 6"/>
          <p:cNvSpPr>
            <a:spLocks noGrp="1"/>
          </p:cNvSpPr>
          <p:nvPr>
            <p:ph type="sldNum" sz="quarter" idx="12"/>
          </p:nvPr>
        </p:nvSpPr>
        <p:spPr/>
        <p:txBody>
          <a:bodyPr/>
          <a:lstStyle>
            <a:lvl1pPr>
              <a:defRPr/>
            </a:lvl1pPr>
          </a:lstStyle>
          <a:p>
            <a:fld id="{4859E532-0D02-4BB5-B953-6B98BC2AD855}"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37885625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6600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660066"/>
              </a:solidFill>
            </a:endParaRPr>
          </a:p>
        </p:txBody>
      </p:sp>
      <p:sp>
        <p:nvSpPr>
          <p:cNvPr id="7" name="Slide Number Placeholder 6"/>
          <p:cNvSpPr>
            <a:spLocks noGrp="1"/>
          </p:cNvSpPr>
          <p:nvPr>
            <p:ph type="sldNum" sz="quarter" idx="12"/>
          </p:nvPr>
        </p:nvSpPr>
        <p:spPr/>
        <p:txBody>
          <a:bodyPr/>
          <a:lstStyle>
            <a:lvl1pPr>
              <a:defRPr/>
            </a:lvl1pPr>
          </a:lstStyle>
          <a:p>
            <a:fld id="{8E78ED6C-A294-4742-A473-3B249085E261}"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237508233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6600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660066"/>
              </a:solidFill>
            </a:endParaRPr>
          </a:p>
        </p:txBody>
      </p:sp>
      <p:sp>
        <p:nvSpPr>
          <p:cNvPr id="6" name="Slide Number Placeholder 5"/>
          <p:cNvSpPr>
            <a:spLocks noGrp="1"/>
          </p:cNvSpPr>
          <p:nvPr>
            <p:ph type="sldNum" sz="quarter" idx="12"/>
          </p:nvPr>
        </p:nvSpPr>
        <p:spPr/>
        <p:txBody>
          <a:bodyPr/>
          <a:lstStyle>
            <a:lvl1pPr>
              <a:defRPr/>
            </a:lvl1pPr>
          </a:lstStyle>
          <a:p>
            <a:fld id="{BC46406D-A606-4DAA-83BE-458F2F935A38}"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5628269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9600" y="609600"/>
            <a:ext cx="25908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7272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6600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660066"/>
              </a:solidFill>
            </a:endParaRPr>
          </a:p>
        </p:txBody>
      </p:sp>
      <p:sp>
        <p:nvSpPr>
          <p:cNvPr id="6" name="Slide Number Placeholder 5"/>
          <p:cNvSpPr>
            <a:spLocks noGrp="1"/>
          </p:cNvSpPr>
          <p:nvPr>
            <p:ph type="sldNum" sz="quarter" idx="12"/>
          </p:nvPr>
        </p:nvSpPr>
        <p:spPr/>
        <p:txBody>
          <a:bodyPr/>
          <a:lstStyle>
            <a:lvl1pPr>
              <a:defRPr/>
            </a:lvl1pPr>
          </a:lstStyle>
          <a:p>
            <a:fld id="{DFED786A-52CB-4322-ADCD-A87A991247C7}" type="slidenum">
              <a:rPr lang="en-US">
                <a:solidFill>
                  <a:srgbClr val="660066"/>
                </a:solidFill>
              </a:rPr>
              <a:pPr/>
              <a:t>‹#›</a:t>
            </a:fld>
            <a:endParaRPr lang="en-US">
              <a:solidFill>
                <a:srgbClr val="660066"/>
              </a:solidFill>
            </a:endParaRPr>
          </a:p>
        </p:txBody>
      </p:sp>
    </p:spTree>
    <p:extLst>
      <p:ext uri="{BB962C8B-B14F-4D97-AF65-F5344CB8AC3E}">
        <p14:creationId xmlns:p14="http://schemas.microsoft.com/office/powerpoint/2010/main" val="33504913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a:xfrm>
            <a:off x="2844800" y="1371600"/>
            <a:ext cx="8636000" cy="1752600"/>
          </a:xfrm>
        </p:spPr>
        <p:txBody>
          <a:bodyPr/>
          <a:lstStyle>
            <a:lvl1pPr>
              <a:defRPr sz="5400"/>
            </a:lvl1pPr>
          </a:lstStyle>
          <a:p>
            <a:pPr lvl="0"/>
            <a:r>
              <a:rPr lang="en-US" noProof="0"/>
              <a:t>Click to edit Master title style</a:t>
            </a:r>
          </a:p>
        </p:txBody>
      </p:sp>
      <p:sp>
        <p:nvSpPr>
          <p:cNvPr id="25603" name="Rectangle 3"/>
          <p:cNvSpPr>
            <a:spLocks noGrp="1" noChangeArrowheads="1"/>
          </p:cNvSpPr>
          <p:nvPr>
            <p:ph type="subTitle" idx="1"/>
          </p:nvPr>
        </p:nvSpPr>
        <p:spPr>
          <a:xfrm>
            <a:off x="2844800" y="3733800"/>
            <a:ext cx="8636000" cy="1981200"/>
          </a:xfrm>
        </p:spPr>
        <p:txBody>
          <a:bodyPr/>
          <a:lstStyle>
            <a:lvl1pPr marL="0" indent="0">
              <a:buFont typeface="Wingdings" pitchFamily="2" charset="2"/>
              <a:buNone/>
              <a:defRPr/>
            </a:lvl1pPr>
          </a:lstStyle>
          <a:p>
            <a:pPr lvl="0"/>
            <a:r>
              <a:rPr lang="en-US" noProof="0"/>
              <a:t>Click to edit Master subtitle style</a:t>
            </a:r>
          </a:p>
        </p:txBody>
      </p:sp>
      <p:sp>
        <p:nvSpPr>
          <p:cNvPr id="25604" name="Rectangle 4"/>
          <p:cNvSpPr>
            <a:spLocks noGrp="1" noChangeArrowheads="1"/>
          </p:cNvSpPr>
          <p:nvPr>
            <p:ph type="dt" sz="half" idx="2"/>
          </p:nvPr>
        </p:nvSpPr>
        <p:spPr>
          <a:xfrm>
            <a:off x="9448800" y="6248400"/>
            <a:ext cx="2032000" cy="457200"/>
          </a:xfrm>
        </p:spPr>
        <p:txBody>
          <a:bodyPr/>
          <a:lstStyle>
            <a:lvl1pPr>
              <a:defRPr/>
            </a:lvl1pPr>
          </a:lstStyle>
          <a:p>
            <a:endParaRPr lang="en-US">
              <a:solidFill>
                <a:srgbClr val="336666"/>
              </a:solidFill>
            </a:endParaRPr>
          </a:p>
        </p:txBody>
      </p:sp>
      <p:sp>
        <p:nvSpPr>
          <p:cNvPr id="25605" name="Rectangle 5"/>
          <p:cNvSpPr>
            <a:spLocks noGrp="1" noChangeArrowheads="1"/>
          </p:cNvSpPr>
          <p:nvPr>
            <p:ph type="ftr" sz="quarter" idx="3"/>
          </p:nvPr>
        </p:nvSpPr>
        <p:spPr>
          <a:xfrm>
            <a:off x="5080000" y="6248400"/>
            <a:ext cx="3860800" cy="457200"/>
          </a:xfrm>
        </p:spPr>
        <p:txBody>
          <a:bodyPr/>
          <a:lstStyle>
            <a:lvl1pPr>
              <a:defRPr/>
            </a:lvl1pPr>
          </a:lstStyle>
          <a:p>
            <a:endParaRPr lang="en-US">
              <a:solidFill>
                <a:srgbClr val="336666"/>
              </a:solidFill>
            </a:endParaRPr>
          </a:p>
        </p:txBody>
      </p:sp>
      <p:sp>
        <p:nvSpPr>
          <p:cNvPr id="25606" name="Rectangle 6"/>
          <p:cNvSpPr>
            <a:spLocks noGrp="1" noChangeArrowheads="1"/>
          </p:cNvSpPr>
          <p:nvPr>
            <p:ph type="sldNum" sz="quarter" idx="4"/>
          </p:nvPr>
        </p:nvSpPr>
        <p:spPr>
          <a:xfrm>
            <a:off x="2946400" y="6248400"/>
            <a:ext cx="1625600" cy="457200"/>
          </a:xfrm>
        </p:spPr>
        <p:txBody>
          <a:bodyPr/>
          <a:lstStyle>
            <a:lvl1pPr>
              <a:defRPr/>
            </a:lvl1pPr>
          </a:lstStyle>
          <a:p>
            <a:fld id="{11CC1A29-0160-49BC-A8AB-BA5429A8E0A8}" type="slidenum">
              <a:rPr lang="en-US">
                <a:solidFill>
                  <a:srgbClr val="336666"/>
                </a:solidFill>
              </a:rPr>
              <a:pPr/>
              <a:t>‹#›</a:t>
            </a:fld>
            <a:endParaRPr lang="en-US">
              <a:solidFill>
                <a:srgbClr val="336666"/>
              </a:solidFill>
            </a:endParaRPr>
          </a:p>
        </p:txBody>
      </p:sp>
      <p:sp>
        <p:nvSpPr>
          <p:cNvPr id="25607" name="Line 7"/>
          <p:cNvSpPr>
            <a:spLocks noChangeShapeType="1"/>
          </p:cNvSpPr>
          <p:nvPr/>
        </p:nvSpPr>
        <p:spPr bwMode="auto">
          <a:xfrm>
            <a:off x="2540000" y="1219200"/>
            <a:ext cx="0" cy="2057400"/>
          </a:xfrm>
          <a:prstGeom prst="line">
            <a:avLst/>
          </a:prstGeom>
          <a:noFill/>
          <a:ln w="349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336666"/>
              </a:solidFill>
            </a:endParaRPr>
          </a:p>
        </p:txBody>
      </p:sp>
      <p:sp>
        <p:nvSpPr>
          <p:cNvPr id="25608" name="Oval 8"/>
          <p:cNvSpPr>
            <a:spLocks noChangeArrowheads="1"/>
          </p:cNvSpPr>
          <p:nvPr/>
        </p:nvSpPr>
        <p:spPr bwMode="auto">
          <a:xfrm>
            <a:off x="218018" y="2103438"/>
            <a:ext cx="463549" cy="347662"/>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
        <p:nvSpPr>
          <p:cNvPr id="25609" name="Oval 9"/>
          <p:cNvSpPr>
            <a:spLocks noChangeArrowheads="1"/>
          </p:cNvSpPr>
          <p:nvPr/>
        </p:nvSpPr>
        <p:spPr bwMode="auto">
          <a:xfrm>
            <a:off x="986367" y="2105026"/>
            <a:ext cx="465667" cy="347663"/>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
        <p:nvSpPr>
          <p:cNvPr id="25610" name="Oval 10"/>
          <p:cNvSpPr>
            <a:spLocks noChangeArrowheads="1"/>
          </p:cNvSpPr>
          <p:nvPr/>
        </p:nvSpPr>
        <p:spPr bwMode="auto">
          <a:xfrm>
            <a:off x="1756834" y="2105026"/>
            <a:ext cx="463551" cy="34766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Tree>
    <p:extLst>
      <p:ext uri="{BB962C8B-B14F-4D97-AF65-F5344CB8AC3E}">
        <p14:creationId xmlns:p14="http://schemas.microsoft.com/office/powerpoint/2010/main" val="41993798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3366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66"/>
              </a:solidFill>
            </a:endParaRPr>
          </a:p>
        </p:txBody>
      </p:sp>
      <p:sp>
        <p:nvSpPr>
          <p:cNvPr id="6" name="Slide Number Placeholder 5"/>
          <p:cNvSpPr>
            <a:spLocks noGrp="1"/>
          </p:cNvSpPr>
          <p:nvPr>
            <p:ph type="sldNum" sz="quarter" idx="12"/>
          </p:nvPr>
        </p:nvSpPr>
        <p:spPr/>
        <p:txBody>
          <a:bodyPr/>
          <a:lstStyle>
            <a:lvl1pPr>
              <a:defRPr/>
            </a:lvl1pPr>
          </a:lstStyle>
          <a:p>
            <a:fld id="{AE23C13C-8F87-4D70-81CC-D206241280BF}"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3033477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3366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66"/>
              </a:solidFill>
            </a:endParaRPr>
          </a:p>
        </p:txBody>
      </p:sp>
      <p:sp>
        <p:nvSpPr>
          <p:cNvPr id="6" name="Slide Number Placeholder 5"/>
          <p:cNvSpPr>
            <a:spLocks noGrp="1"/>
          </p:cNvSpPr>
          <p:nvPr>
            <p:ph type="sldNum" sz="quarter" idx="12"/>
          </p:nvPr>
        </p:nvSpPr>
        <p:spPr/>
        <p:txBody>
          <a:bodyPr/>
          <a:lstStyle>
            <a:lvl1pPr>
              <a:defRPr/>
            </a:lvl1pPr>
          </a:lstStyle>
          <a:p>
            <a:fld id="{9C9F9D0D-B2FD-411B-BBFD-F7391998CB8F}"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39608765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2032000" y="1905000"/>
            <a:ext cx="4572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807200" y="1905000"/>
            <a:ext cx="4572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3366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336666"/>
              </a:solidFill>
            </a:endParaRPr>
          </a:p>
        </p:txBody>
      </p:sp>
      <p:sp>
        <p:nvSpPr>
          <p:cNvPr id="7" name="Slide Number Placeholder 6"/>
          <p:cNvSpPr>
            <a:spLocks noGrp="1"/>
          </p:cNvSpPr>
          <p:nvPr>
            <p:ph type="sldNum" sz="quarter" idx="12"/>
          </p:nvPr>
        </p:nvSpPr>
        <p:spPr/>
        <p:txBody>
          <a:bodyPr/>
          <a:lstStyle>
            <a:lvl1pPr>
              <a:defRPr/>
            </a:lvl1pPr>
          </a:lstStyle>
          <a:p>
            <a:fld id="{748F5AEB-3F6C-454C-A5F8-C511545051E1}"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610563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508000" y="990600"/>
            <a:ext cx="101600" cy="51054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1267" name="Rectangle 3"/>
          <p:cNvSpPr>
            <a:spLocks noGrp="1" noChangeArrowheads="1"/>
          </p:cNvSpPr>
          <p:nvPr>
            <p:ph type="ctrTitle"/>
          </p:nvPr>
        </p:nvSpPr>
        <p:spPr>
          <a:xfrm>
            <a:off x="1016000" y="1371600"/>
            <a:ext cx="10261600" cy="2057400"/>
          </a:xfrm>
        </p:spPr>
        <p:txBody>
          <a:bodyPr/>
          <a:lstStyle>
            <a:lvl1pPr>
              <a:defRPr sz="5400"/>
            </a:lvl1pPr>
          </a:lstStyle>
          <a:p>
            <a:pPr lvl="0"/>
            <a:r>
              <a:rPr lang="en-US" noProof="0"/>
              <a:t>Click to edit Master title style</a:t>
            </a:r>
          </a:p>
        </p:txBody>
      </p:sp>
      <p:sp>
        <p:nvSpPr>
          <p:cNvPr id="11268"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atin typeface="Arial" pitchFamily="34" charset="0"/>
              </a:defRPr>
            </a:lvl1pPr>
          </a:lstStyle>
          <a:p>
            <a:pPr lvl="0"/>
            <a:r>
              <a:rPr lang="en-US" noProof="0"/>
              <a:t>Click to edit Master subtitle style</a:t>
            </a:r>
          </a:p>
        </p:txBody>
      </p:sp>
      <p:sp>
        <p:nvSpPr>
          <p:cNvPr id="11269" name="Rectangle 5"/>
          <p:cNvSpPr>
            <a:spLocks noGrp="1" noChangeArrowheads="1"/>
          </p:cNvSpPr>
          <p:nvPr>
            <p:ph type="dt" sz="half" idx="2"/>
          </p:nvPr>
        </p:nvSpPr>
        <p:spPr>
          <a:xfrm>
            <a:off x="609600" y="6248400"/>
            <a:ext cx="2844800" cy="457200"/>
          </a:xfrm>
        </p:spPr>
        <p:txBody>
          <a:bodyPr/>
          <a:lstStyle>
            <a:lvl1pPr>
              <a:defRPr/>
            </a:lvl1pPr>
          </a:lstStyle>
          <a:p>
            <a:endParaRPr lang="en-US">
              <a:solidFill>
                <a:srgbClr val="000000"/>
              </a:solidFill>
            </a:endParaRPr>
          </a:p>
        </p:txBody>
      </p:sp>
      <p:sp>
        <p:nvSpPr>
          <p:cNvPr id="11270" name="Rectangle 6"/>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11271" name="Rectangle 7"/>
          <p:cNvSpPr>
            <a:spLocks noGrp="1" noChangeArrowheads="1"/>
          </p:cNvSpPr>
          <p:nvPr>
            <p:ph type="sldNum" sz="quarter" idx="4"/>
          </p:nvPr>
        </p:nvSpPr>
        <p:spPr>
          <a:xfrm>
            <a:off x="8737600" y="6248400"/>
            <a:ext cx="2844800" cy="457200"/>
          </a:xfrm>
        </p:spPr>
        <p:txBody>
          <a:bodyPr/>
          <a:lstStyle>
            <a:lvl1pPr>
              <a:defRPr b="1"/>
            </a:lvl1pPr>
          </a:lstStyle>
          <a:p>
            <a:fld id="{5E5B6541-F561-4CC8-B289-46F6A580AFA9}" type="slidenum">
              <a:rPr lang="en-US">
                <a:solidFill>
                  <a:srgbClr val="000000"/>
                </a:solidFill>
              </a:rPr>
              <a:pPr/>
              <a:t>‹#›</a:t>
            </a:fld>
            <a:endParaRPr lang="en-US">
              <a:solidFill>
                <a:srgbClr val="000000"/>
              </a:solidFill>
            </a:endParaRPr>
          </a:p>
        </p:txBody>
      </p:sp>
      <p:grpSp>
        <p:nvGrpSpPr>
          <p:cNvPr id="11272" name="Group 8"/>
          <p:cNvGrpSpPr>
            <a:grpSpLocks/>
          </p:cNvGrpSpPr>
          <p:nvPr/>
        </p:nvGrpSpPr>
        <p:grpSpPr bwMode="auto">
          <a:xfrm>
            <a:off x="508001" y="304800"/>
            <a:ext cx="11188700" cy="5791200"/>
            <a:chOff x="240" y="192"/>
            <a:chExt cx="5286" cy="3648"/>
          </a:xfrm>
        </p:grpSpPr>
        <p:sp>
          <p:nvSpPr>
            <p:cNvPr id="11273"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fontAlgn="base">
                <a:spcBef>
                  <a:spcPct val="0"/>
                </a:spcBef>
                <a:spcAft>
                  <a:spcPct val="0"/>
                </a:spcAft>
              </a:pPr>
              <a:endParaRPr lang="en-US" sz="2400">
                <a:solidFill>
                  <a:srgbClr val="000000"/>
                </a:solidFill>
              </a:endParaRPr>
            </a:p>
          </p:txBody>
        </p:sp>
        <p:sp>
          <p:nvSpPr>
            <p:cNvPr id="11274"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1275"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fontAlgn="base">
                <a:spcBef>
                  <a:spcPct val="0"/>
                </a:spcBef>
                <a:spcAft>
                  <a:spcPct val="0"/>
                </a:spcAft>
              </a:pPr>
              <a:endParaRPr lang="en-US" sz="2400">
                <a:solidFill>
                  <a:srgbClr val="000000"/>
                </a:solidFill>
              </a:endParaRPr>
            </a:p>
          </p:txBody>
        </p:sp>
        <p:sp>
          <p:nvSpPr>
            <p:cNvPr id="11276"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1277" name="Line 13"/>
            <p:cNvSpPr>
              <a:spLocks noChangeShapeType="1"/>
            </p:cNvSpPr>
            <p:nvPr/>
          </p:nvSpPr>
          <p:spPr bwMode="auto">
            <a:xfrm flipH="1">
              <a:off x="480" y="2256"/>
              <a:ext cx="48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GB" sz="1800">
                <a:solidFill>
                  <a:srgbClr val="000000"/>
                </a:solidFill>
              </a:endParaRPr>
            </a:p>
          </p:txBody>
        </p:sp>
        <p:sp>
          <p:nvSpPr>
            <p:cNvPr id="11278"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grpSp>
    </p:spTree>
    <p:extLst>
      <p:ext uri="{BB962C8B-B14F-4D97-AF65-F5344CB8AC3E}">
        <p14:creationId xmlns:p14="http://schemas.microsoft.com/office/powerpoint/2010/main" val="30712793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336666"/>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336666"/>
              </a:solidFill>
            </a:endParaRPr>
          </a:p>
        </p:txBody>
      </p:sp>
      <p:sp>
        <p:nvSpPr>
          <p:cNvPr id="9" name="Slide Number Placeholder 8"/>
          <p:cNvSpPr>
            <a:spLocks noGrp="1"/>
          </p:cNvSpPr>
          <p:nvPr>
            <p:ph type="sldNum" sz="quarter" idx="12"/>
          </p:nvPr>
        </p:nvSpPr>
        <p:spPr/>
        <p:txBody>
          <a:bodyPr/>
          <a:lstStyle>
            <a:lvl1pPr>
              <a:defRPr/>
            </a:lvl1pPr>
          </a:lstStyle>
          <a:p>
            <a:fld id="{C04BDC21-350C-453A-A087-D2E98ADAA2ED}"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408669599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336666"/>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336666"/>
              </a:solidFill>
            </a:endParaRPr>
          </a:p>
        </p:txBody>
      </p:sp>
      <p:sp>
        <p:nvSpPr>
          <p:cNvPr id="5" name="Slide Number Placeholder 4"/>
          <p:cNvSpPr>
            <a:spLocks noGrp="1"/>
          </p:cNvSpPr>
          <p:nvPr>
            <p:ph type="sldNum" sz="quarter" idx="12"/>
          </p:nvPr>
        </p:nvSpPr>
        <p:spPr/>
        <p:txBody>
          <a:bodyPr/>
          <a:lstStyle>
            <a:lvl1pPr>
              <a:defRPr/>
            </a:lvl1pPr>
          </a:lstStyle>
          <a:p>
            <a:fld id="{79C9C126-167D-47AC-A419-51315EB98A95}"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18225266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336666"/>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336666"/>
              </a:solidFill>
            </a:endParaRPr>
          </a:p>
        </p:txBody>
      </p:sp>
      <p:sp>
        <p:nvSpPr>
          <p:cNvPr id="4" name="Slide Number Placeholder 3"/>
          <p:cNvSpPr>
            <a:spLocks noGrp="1"/>
          </p:cNvSpPr>
          <p:nvPr>
            <p:ph type="sldNum" sz="quarter" idx="12"/>
          </p:nvPr>
        </p:nvSpPr>
        <p:spPr/>
        <p:txBody>
          <a:bodyPr/>
          <a:lstStyle>
            <a:lvl1pPr>
              <a:defRPr/>
            </a:lvl1pPr>
          </a:lstStyle>
          <a:p>
            <a:fld id="{E33225F1-1EBD-4BA0-968D-AB91C73FB823}"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14778255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3366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336666"/>
              </a:solidFill>
            </a:endParaRPr>
          </a:p>
        </p:txBody>
      </p:sp>
      <p:sp>
        <p:nvSpPr>
          <p:cNvPr id="7" name="Slide Number Placeholder 6"/>
          <p:cNvSpPr>
            <a:spLocks noGrp="1"/>
          </p:cNvSpPr>
          <p:nvPr>
            <p:ph type="sldNum" sz="quarter" idx="12"/>
          </p:nvPr>
        </p:nvSpPr>
        <p:spPr/>
        <p:txBody>
          <a:bodyPr/>
          <a:lstStyle>
            <a:lvl1pPr>
              <a:defRPr/>
            </a:lvl1pPr>
          </a:lstStyle>
          <a:p>
            <a:fld id="{9DF40CE1-40E1-4F73-B98E-C3B25F2F8AA5}"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3574550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3366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336666"/>
              </a:solidFill>
            </a:endParaRPr>
          </a:p>
        </p:txBody>
      </p:sp>
      <p:sp>
        <p:nvSpPr>
          <p:cNvPr id="7" name="Slide Number Placeholder 6"/>
          <p:cNvSpPr>
            <a:spLocks noGrp="1"/>
          </p:cNvSpPr>
          <p:nvPr>
            <p:ph type="sldNum" sz="quarter" idx="12"/>
          </p:nvPr>
        </p:nvSpPr>
        <p:spPr/>
        <p:txBody>
          <a:bodyPr/>
          <a:lstStyle>
            <a:lvl1pPr>
              <a:defRPr/>
            </a:lvl1pPr>
          </a:lstStyle>
          <a:p>
            <a:fld id="{B618CDB3-E41E-4A84-AD1E-4C367EED7F6D}"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372525237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3366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66"/>
              </a:solidFill>
            </a:endParaRPr>
          </a:p>
        </p:txBody>
      </p:sp>
      <p:sp>
        <p:nvSpPr>
          <p:cNvPr id="6" name="Slide Number Placeholder 5"/>
          <p:cNvSpPr>
            <a:spLocks noGrp="1"/>
          </p:cNvSpPr>
          <p:nvPr>
            <p:ph type="sldNum" sz="quarter" idx="12"/>
          </p:nvPr>
        </p:nvSpPr>
        <p:spPr/>
        <p:txBody>
          <a:bodyPr/>
          <a:lstStyle>
            <a:lvl1pPr>
              <a:defRPr/>
            </a:lvl1pPr>
          </a:lstStyle>
          <a:p>
            <a:fld id="{C0B3E12E-1920-47BD-A0A2-ED50D2C3F18C}"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31324583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90500"/>
            <a:ext cx="2336800" cy="58293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2032000" y="190500"/>
            <a:ext cx="68072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3366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66"/>
              </a:solidFill>
            </a:endParaRPr>
          </a:p>
        </p:txBody>
      </p:sp>
      <p:sp>
        <p:nvSpPr>
          <p:cNvPr id="6" name="Slide Number Placeholder 5"/>
          <p:cNvSpPr>
            <a:spLocks noGrp="1"/>
          </p:cNvSpPr>
          <p:nvPr>
            <p:ph type="sldNum" sz="quarter" idx="12"/>
          </p:nvPr>
        </p:nvSpPr>
        <p:spPr/>
        <p:txBody>
          <a:bodyPr/>
          <a:lstStyle>
            <a:lvl1pPr>
              <a:defRPr/>
            </a:lvl1pPr>
          </a:lstStyle>
          <a:p>
            <a:fld id="{CE821592-A3ED-40B9-8A0C-78A6A414B77C}"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154311276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2844800" y="1371600"/>
            <a:ext cx="8636000" cy="1752600"/>
          </a:xfrm>
        </p:spPr>
        <p:txBody>
          <a:bodyPr/>
          <a:lstStyle>
            <a:lvl1pPr>
              <a:defRPr sz="5400"/>
            </a:lvl1pPr>
          </a:lstStyle>
          <a:p>
            <a:pPr lvl="0"/>
            <a:r>
              <a:rPr lang="en-US" noProof="0"/>
              <a:t>Click to edit Master title style</a:t>
            </a:r>
          </a:p>
        </p:txBody>
      </p:sp>
      <p:sp>
        <p:nvSpPr>
          <p:cNvPr id="8195" name="Rectangle 3"/>
          <p:cNvSpPr>
            <a:spLocks noGrp="1" noChangeArrowheads="1"/>
          </p:cNvSpPr>
          <p:nvPr>
            <p:ph type="subTitle" idx="1"/>
          </p:nvPr>
        </p:nvSpPr>
        <p:spPr>
          <a:xfrm>
            <a:off x="2844800" y="3733800"/>
            <a:ext cx="8636000" cy="1981200"/>
          </a:xfrm>
        </p:spPr>
        <p:txBody>
          <a:bodyPr/>
          <a:lstStyle>
            <a:lvl1pPr marL="0" indent="0">
              <a:buFont typeface="Wingdings" pitchFamily="2" charset="2"/>
              <a:buNone/>
              <a:defRPr/>
            </a:lvl1pPr>
          </a:lstStyle>
          <a:p>
            <a:pPr lvl="0"/>
            <a:r>
              <a:rPr lang="en-US" noProof="0"/>
              <a:t>Click to edit Master subtitle style</a:t>
            </a:r>
          </a:p>
        </p:txBody>
      </p:sp>
      <p:sp>
        <p:nvSpPr>
          <p:cNvPr id="8196" name="Rectangle 4"/>
          <p:cNvSpPr>
            <a:spLocks noGrp="1" noChangeArrowheads="1"/>
          </p:cNvSpPr>
          <p:nvPr>
            <p:ph type="dt" sz="half" idx="2"/>
          </p:nvPr>
        </p:nvSpPr>
        <p:spPr>
          <a:xfrm>
            <a:off x="9448800" y="6248400"/>
            <a:ext cx="2032000" cy="457200"/>
          </a:xfrm>
        </p:spPr>
        <p:txBody>
          <a:bodyPr/>
          <a:lstStyle>
            <a:lvl1pPr>
              <a:defRPr/>
            </a:lvl1pPr>
          </a:lstStyle>
          <a:p>
            <a:endParaRPr lang="en-US">
              <a:solidFill>
                <a:srgbClr val="336666"/>
              </a:solidFill>
            </a:endParaRPr>
          </a:p>
        </p:txBody>
      </p:sp>
      <p:sp>
        <p:nvSpPr>
          <p:cNvPr id="8197" name="Rectangle 5"/>
          <p:cNvSpPr>
            <a:spLocks noGrp="1" noChangeArrowheads="1"/>
          </p:cNvSpPr>
          <p:nvPr>
            <p:ph type="ftr" sz="quarter" idx="3"/>
          </p:nvPr>
        </p:nvSpPr>
        <p:spPr>
          <a:xfrm>
            <a:off x="5080000" y="6248400"/>
            <a:ext cx="3860800" cy="457200"/>
          </a:xfrm>
        </p:spPr>
        <p:txBody>
          <a:bodyPr/>
          <a:lstStyle>
            <a:lvl1pPr>
              <a:defRPr/>
            </a:lvl1pPr>
          </a:lstStyle>
          <a:p>
            <a:endParaRPr lang="en-US">
              <a:solidFill>
                <a:srgbClr val="336666"/>
              </a:solidFill>
            </a:endParaRPr>
          </a:p>
        </p:txBody>
      </p:sp>
      <p:sp>
        <p:nvSpPr>
          <p:cNvPr id="8198" name="Rectangle 6"/>
          <p:cNvSpPr>
            <a:spLocks noGrp="1" noChangeArrowheads="1"/>
          </p:cNvSpPr>
          <p:nvPr>
            <p:ph type="sldNum" sz="quarter" idx="4"/>
          </p:nvPr>
        </p:nvSpPr>
        <p:spPr>
          <a:xfrm>
            <a:off x="2946400" y="6248400"/>
            <a:ext cx="1625600" cy="457200"/>
          </a:xfrm>
        </p:spPr>
        <p:txBody>
          <a:bodyPr/>
          <a:lstStyle>
            <a:lvl1pPr>
              <a:defRPr/>
            </a:lvl1pPr>
          </a:lstStyle>
          <a:p>
            <a:fld id="{D6DB4F3E-4238-43C3-A4E0-1A268A1D2E1A}" type="slidenum">
              <a:rPr lang="en-US">
                <a:solidFill>
                  <a:srgbClr val="336666"/>
                </a:solidFill>
              </a:rPr>
              <a:pPr/>
              <a:t>‹#›</a:t>
            </a:fld>
            <a:endParaRPr lang="en-US">
              <a:solidFill>
                <a:srgbClr val="336666"/>
              </a:solidFill>
            </a:endParaRPr>
          </a:p>
        </p:txBody>
      </p:sp>
      <p:sp>
        <p:nvSpPr>
          <p:cNvPr id="8199" name="Line 7"/>
          <p:cNvSpPr>
            <a:spLocks noChangeShapeType="1"/>
          </p:cNvSpPr>
          <p:nvPr/>
        </p:nvSpPr>
        <p:spPr bwMode="auto">
          <a:xfrm>
            <a:off x="2540000" y="1219200"/>
            <a:ext cx="0" cy="2057400"/>
          </a:xfrm>
          <a:prstGeom prst="line">
            <a:avLst/>
          </a:prstGeom>
          <a:noFill/>
          <a:ln w="349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336666"/>
              </a:solidFill>
            </a:endParaRPr>
          </a:p>
        </p:txBody>
      </p:sp>
      <p:sp>
        <p:nvSpPr>
          <p:cNvPr id="8200" name="Oval 8"/>
          <p:cNvSpPr>
            <a:spLocks noChangeArrowheads="1"/>
          </p:cNvSpPr>
          <p:nvPr/>
        </p:nvSpPr>
        <p:spPr bwMode="auto">
          <a:xfrm>
            <a:off x="218018" y="2103438"/>
            <a:ext cx="463549" cy="347662"/>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
        <p:nvSpPr>
          <p:cNvPr id="8201" name="Oval 9"/>
          <p:cNvSpPr>
            <a:spLocks noChangeArrowheads="1"/>
          </p:cNvSpPr>
          <p:nvPr/>
        </p:nvSpPr>
        <p:spPr bwMode="auto">
          <a:xfrm>
            <a:off x="986367" y="2105026"/>
            <a:ext cx="465667" cy="347663"/>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
        <p:nvSpPr>
          <p:cNvPr id="8202" name="Oval 10"/>
          <p:cNvSpPr>
            <a:spLocks noChangeArrowheads="1"/>
          </p:cNvSpPr>
          <p:nvPr/>
        </p:nvSpPr>
        <p:spPr bwMode="auto">
          <a:xfrm>
            <a:off x="1756834" y="2105026"/>
            <a:ext cx="463551" cy="34766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Tree>
    <p:extLst>
      <p:ext uri="{BB962C8B-B14F-4D97-AF65-F5344CB8AC3E}">
        <p14:creationId xmlns:p14="http://schemas.microsoft.com/office/powerpoint/2010/main" val="49734248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3366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66"/>
              </a:solidFill>
            </a:endParaRPr>
          </a:p>
        </p:txBody>
      </p:sp>
      <p:sp>
        <p:nvSpPr>
          <p:cNvPr id="6" name="Slide Number Placeholder 5"/>
          <p:cNvSpPr>
            <a:spLocks noGrp="1"/>
          </p:cNvSpPr>
          <p:nvPr>
            <p:ph type="sldNum" sz="quarter" idx="12"/>
          </p:nvPr>
        </p:nvSpPr>
        <p:spPr/>
        <p:txBody>
          <a:bodyPr/>
          <a:lstStyle>
            <a:lvl1pPr>
              <a:defRPr/>
            </a:lvl1pPr>
          </a:lstStyle>
          <a:p>
            <a:fld id="{246F7567-32BE-4A53-AD17-A31CBD4D2ADD}"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1813568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3366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66"/>
              </a:solidFill>
            </a:endParaRPr>
          </a:p>
        </p:txBody>
      </p:sp>
      <p:sp>
        <p:nvSpPr>
          <p:cNvPr id="6" name="Slide Number Placeholder 5"/>
          <p:cNvSpPr>
            <a:spLocks noGrp="1"/>
          </p:cNvSpPr>
          <p:nvPr>
            <p:ph type="sldNum" sz="quarter" idx="12"/>
          </p:nvPr>
        </p:nvSpPr>
        <p:spPr/>
        <p:txBody>
          <a:bodyPr/>
          <a:lstStyle>
            <a:lvl1pPr>
              <a:defRPr/>
            </a:lvl1pPr>
          </a:lstStyle>
          <a:p>
            <a:fld id="{E82380CF-4EA1-4E64-AD50-88E415F1E25A}"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3271878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68BD891-1374-4CEB-9EA2-DAEE26AD8D6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8860782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2032000" y="1905000"/>
            <a:ext cx="4572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807200" y="1905000"/>
            <a:ext cx="4572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3366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336666"/>
              </a:solidFill>
            </a:endParaRPr>
          </a:p>
        </p:txBody>
      </p:sp>
      <p:sp>
        <p:nvSpPr>
          <p:cNvPr id="7" name="Slide Number Placeholder 6"/>
          <p:cNvSpPr>
            <a:spLocks noGrp="1"/>
          </p:cNvSpPr>
          <p:nvPr>
            <p:ph type="sldNum" sz="quarter" idx="12"/>
          </p:nvPr>
        </p:nvSpPr>
        <p:spPr/>
        <p:txBody>
          <a:bodyPr/>
          <a:lstStyle>
            <a:lvl1pPr>
              <a:defRPr/>
            </a:lvl1pPr>
          </a:lstStyle>
          <a:p>
            <a:fld id="{379A7648-72ED-40A0-9D72-5295054C35A1}"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246976943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336666"/>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336666"/>
              </a:solidFill>
            </a:endParaRPr>
          </a:p>
        </p:txBody>
      </p:sp>
      <p:sp>
        <p:nvSpPr>
          <p:cNvPr id="9" name="Slide Number Placeholder 8"/>
          <p:cNvSpPr>
            <a:spLocks noGrp="1"/>
          </p:cNvSpPr>
          <p:nvPr>
            <p:ph type="sldNum" sz="quarter" idx="12"/>
          </p:nvPr>
        </p:nvSpPr>
        <p:spPr/>
        <p:txBody>
          <a:bodyPr/>
          <a:lstStyle>
            <a:lvl1pPr>
              <a:defRPr/>
            </a:lvl1pPr>
          </a:lstStyle>
          <a:p>
            <a:fld id="{C2E26511-0985-40C4-8D75-004B18296119}"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27222033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336666"/>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336666"/>
              </a:solidFill>
            </a:endParaRPr>
          </a:p>
        </p:txBody>
      </p:sp>
      <p:sp>
        <p:nvSpPr>
          <p:cNvPr id="5" name="Slide Number Placeholder 4"/>
          <p:cNvSpPr>
            <a:spLocks noGrp="1"/>
          </p:cNvSpPr>
          <p:nvPr>
            <p:ph type="sldNum" sz="quarter" idx="12"/>
          </p:nvPr>
        </p:nvSpPr>
        <p:spPr/>
        <p:txBody>
          <a:bodyPr/>
          <a:lstStyle>
            <a:lvl1pPr>
              <a:defRPr/>
            </a:lvl1pPr>
          </a:lstStyle>
          <a:p>
            <a:fld id="{3DFAF5AD-2A1C-4924-8F71-BB23E1E90F3F}"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30985636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336666"/>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336666"/>
              </a:solidFill>
            </a:endParaRPr>
          </a:p>
        </p:txBody>
      </p:sp>
      <p:sp>
        <p:nvSpPr>
          <p:cNvPr id="4" name="Slide Number Placeholder 3"/>
          <p:cNvSpPr>
            <a:spLocks noGrp="1"/>
          </p:cNvSpPr>
          <p:nvPr>
            <p:ph type="sldNum" sz="quarter" idx="12"/>
          </p:nvPr>
        </p:nvSpPr>
        <p:spPr/>
        <p:txBody>
          <a:bodyPr/>
          <a:lstStyle>
            <a:lvl1pPr>
              <a:defRPr/>
            </a:lvl1pPr>
          </a:lstStyle>
          <a:p>
            <a:fld id="{7D674465-933D-4B10-90B2-C59B9CD11FE9}"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128780140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3366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336666"/>
              </a:solidFill>
            </a:endParaRPr>
          </a:p>
        </p:txBody>
      </p:sp>
      <p:sp>
        <p:nvSpPr>
          <p:cNvPr id="7" name="Slide Number Placeholder 6"/>
          <p:cNvSpPr>
            <a:spLocks noGrp="1"/>
          </p:cNvSpPr>
          <p:nvPr>
            <p:ph type="sldNum" sz="quarter" idx="12"/>
          </p:nvPr>
        </p:nvSpPr>
        <p:spPr/>
        <p:txBody>
          <a:bodyPr/>
          <a:lstStyle>
            <a:lvl1pPr>
              <a:defRPr/>
            </a:lvl1pPr>
          </a:lstStyle>
          <a:p>
            <a:fld id="{600B44C6-2702-47A0-BD49-21F68D15B86E}"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425499030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336666"/>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336666"/>
              </a:solidFill>
            </a:endParaRPr>
          </a:p>
        </p:txBody>
      </p:sp>
      <p:sp>
        <p:nvSpPr>
          <p:cNvPr id="7" name="Slide Number Placeholder 6"/>
          <p:cNvSpPr>
            <a:spLocks noGrp="1"/>
          </p:cNvSpPr>
          <p:nvPr>
            <p:ph type="sldNum" sz="quarter" idx="12"/>
          </p:nvPr>
        </p:nvSpPr>
        <p:spPr/>
        <p:txBody>
          <a:bodyPr/>
          <a:lstStyle>
            <a:lvl1pPr>
              <a:defRPr/>
            </a:lvl1pPr>
          </a:lstStyle>
          <a:p>
            <a:fld id="{5D54DD48-FC08-4BBE-9267-4AD3794BC9B9}"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16639123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3366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66"/>
              </a:solidFill>
            </a:endParaRPr>
          </a:p>
        </p:txBody>
      </p:sp>
      <p:sp>
        <p:nvSpPr>
          <p:cNvPr id="6" name="Slide Number Placeholder 5"/>
          <p:cNvSpPr>
            <a:spLocks noGrp="1"/>
          </p:cNvSpPr>
          <p:nvPr>
            <p:ph type="sldNum" sz="quarter" idx="12"/>
          </p:nvPr>
        </p:nvSpPr>
        <p:spPr/>
        <p:txBody>
          <a:bodyPr/>
          <a:lstStyle>
            <a:lvl1pPr>
              <a:defRPr/>
            </a:lvl1pPr>
          </a:lstStyle>
          <a:p>
            <a:fld id="{F6EBA25C-068C-4A0F-AB57-7357C86830F8}"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4640132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90500"/>
            <a:ext cx="2336800" cy="58293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2032000" y="190500"/>
            <a:ext cx="68072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336666"/>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66"/>
              </a:solidFill>
            </a:endParaRPr>
          </a:p>
        </p:txBody>
      </p:sp>
      <p:sp>
        <p:nvSpPr>
          <p:cNvPr id="6" name="Slide Number Placeholder 5"/>
          <p:cNvSpPr>
            <a:spLocks noGrp="1"/>
          </p:cNvSpPr>
          <p:nvPr>
            <p:ph type="sldNum" sz="quarter" idx="12"/>
          </p:nvPr>
        </p:nvSpPr>
        <p:spPr/>
        <p:txBody>
          <a:bodyPr/>
          <a:lstStyle>
            <a:lvl1pPr>
              <a:defRPr/>
            </a:lvl1pPr>
          </a:lstStyle>
          <a:p>
            <a:fld id="{ADE77DB2-1531-4B97-9A95-4E7F7FAA3E46}" type="slidenum">
              <a:rPr lang="en-US">
                <a:solidFill>
                  <a:srgbClr val="336666"/>
                </a:solidFill>
              </a:rPr>
              <a:pPr/>
              <a:t>‹#›</a:t>
            </a:fld>
            <a:endParaRPr lang="en-US">
              <a:solidFill>
                <a:srgbClr val="336666"/>
              </a:solidFill>
            </a:endParaRPr>
          </a:p>
        </p:txBody>
      </p:sp>
    </p:spTree>
    <p:extLst>
      <p:ext uri="{BB962C8B-B14F-4D97-AF65-F5344CB8AC3E}">
        <p14:creationId xmlns:p14="http://schemas.microsoft.com/office/powerpoint/2010/main" val="205483207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9698" name="Group 2"/>
          <p:cNvGrpSpPr>
            <a:grpSpLocks/>
          </p:cNvGrpSpPr>
          <p:nvPr/>
        </p:nvGrpSpPr>
        <p:grpSpPr bwMode="auto">
          <a:xfrm>
            <a:off x="2211917" y="1600200"/>
            <a:ext cx="9116483" cy="3200400"/>
            <a:chOff x="1045" y="1008"/>
            <a:chExt cx="4307" cy="2016"/>
          </a:xfrm>
        </p:grpSpPr>
        <p:sp>
          <p:nvSpPr>
            <p:cNvPr id="29699" name="Oval 3"/>
            <p:cNvSpPr>
              <a:spLocks noChangeArrowheads="1"/>
            </p:cNvSpPr>
            <p:nvPr/>
          </p:nvSpPr>
          <p:spPr bwMode="hidden">
            <a:xfrm flipH="1">
              <a:off x="4392" y="1008"/>
              <a:ext cx="960" cy="96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9700" name="Oval 4"/>
            <p:cNvSpPr>
              <a:spLocks noChangeArrowheads="1"/>
            </p:cNvSpPr>
            <p:nvPr/>
          </p:nvSpPr>
          <p:spPr bwMode="hidden">
            <a:xfrm flipH="1">
              <a:off x="3264" y="1008"/>
              <a:ext cx="960" cy="960"/>
            </a:xfrm>
            <a:prstGeom prst="ellipse">
              <a:avLst/>
            </a:prstGeom>
            <a:solidFill>
              <a:schemeClr val="accent2"/>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9701" name="Oval 5"/>
            <p:cNvSpPr>
              <a:spLocks noChangeArrowheads="1"/>
            </p:cNvSpPr>
            <p:nvPr/>
          </p:nvSpPr>
          <p:spPr bwMode="hidden">
            <a:xfrm flipH="1">
              <a:off x="2136" y="1008"/>
              <a:ext cx="960" cy="960"/>
            </a:xfrm>
            <a:prstGeom prst="ellipse">
              <a:avLst/>
            </a:prstGeom>
            <a:noFill/>
            <a:ln w="28575">
              <a:solidFill>
                <a:schemeClr val="accent2"/>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9702" name="Oval 6"/>
            <p:cNvSpPr>
              <a:spLocks noChangeArrowheads="1"/>
            </p:cNvSpPr>
            <p:nvPr/>
          </p:nvSpPr>
          <p:spPr bwMode="hidden">
            <a:xfrm flipH="1">
              <a:off x="2136" y="2064"/>
              <a:ext cx="960" cy="960"/>
            </a:xfrm>
            <a:prstGeom prst="ellipse">
              <a:avLst/>
            </a:prstGeom>
            <a:solidFill>
              <a:schemeClr val="accent2"/>
            </a:solidFill>
            <a:ln>
              <a:noFill/>
            </a:ln>
            <a:effectLst/>
            <a:extLst>
              <a:ext uri="{91240B29-F687-4F45-9708-019B960494DF}">
                <a14:hiddenLine xmlns:a14="http://schemas.microsoft.com/office/drawing/2010/main" w="2857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9703" name="Oval 7"/>
            <p:cNvSpPr>
              <a:spLocks noChangeArrowheads="1"/>
            </p:cNvSpPr>
            <p:nvPr/>
          </p:nvSpPr>
          <p:spPr bwMode="hidden">
            <a:xfrm flipH="1">
              <a:off x="1045" y="2064"/>
              <a:ext cx="960" cy="960"/>
            </a:xfrm>
            <a:prstGeom prst="ellipse">
              <a:avLst/>
            </a:prstGeom>
            <a:solidFill>
              <a:schemeClr val="accent2"/>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9704" name="Oval 8"/>
            <p:cNvSpPr>
              <a:spLocks noChangeArrowheads="1"/>
            </p:cNvSpPr>
            <p:nvPr/>
          </p:nvSpPr>
          <p:spPr bwMode="hidden">
            <a:xfrm flipH="1">
              <a:off x="4392" y="2064"/>
              <a:ext cx="960" cy="960"/>
            </a:xfrm>
            <a:prstGeom prst="ellipse">
              <a:avLst/>
            </a:prstGeom>
            <a:noFill/>
            <a:ln w="28575">
              <a:solidFill>
                <a:schemeClr val="accent2"/>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grpSp>
      <p:sp>
        <p:nvSpPr>
          <p:cNvPr id="29705" name="Rectangle 9"/>
          <p:cNvSpPr>
            <a:spLocks noGrp="1" noChangeArrowheads="1"/>
          </p:cNvSpPr>
          <p:nvPr>
            <p:ph type="dt" sz="half" idx="2"/>
          </p:nvPr>
        </p:nvSpPr>
        <p:spPr/>
        <p:txBody>
          <a:bodyPr/>
          <a:lstStyle>
            <a:lvl1pPr>
              <a:defRPr/>
            </a:lvl1pPr>
          </a:lstStyle>
          <a:p>
            <a:endParaRPr lang="en-US">
              <a:solidFill>
                <a:srgbClr val="000000"/>
              </a:solidFill>
            </a:endParaRPr>
          </a:p>
        </p:txBody>
      </p:sp>
      <p:sp>
        <p:nvSpPr>
          <p:cNvPr id="29706" name="Rectangle 10"/>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9707" name="Rectangle 11"/>
          <p:cNvSpPr>
            <a:spLocks noGrp="1" noChangeArrowheads="1"/>
          </p:cNvSpPr>
          <p:nvPr>
            <p:ph type="sldNum" sz="quarter" idx="4"/>
          </p:nvPr>
        </p:nvSpPr>
        <p:spPr/>
        <p:txBody>
          <a:bodyPr/>
          <a:lstStyle>
            <a:lvl1pPr>
              <a:defRPr/>
            </a:lvl1pPr>
          </a:lstStyle>
          <a:p>
            <a:fld id="{A193B6E4-AA0C-462C-9656-1873FDEAE78F}" type="slidenum">
              <a:rPr lang="en-US">
                <a:solidFill>
                  <a:srgbClr val="000000"/>
                </a:solidFill>
              </a:rPr>
              <a:pPr/>
              <a:t>‹#›</a:t>
            </a:fld>
            <a:endParaRPr lang="en-US">
              <a:solidFill>
                <a:srgbClr val="000000"/>
              </a:solidFill>
            </a:endParaRPr>
          </a:p>
        </p:txBody>
      </p:sp>
      <p:sp>
        <p:nvSpPr>
          <p:cNvPr id="29708" name="Rectangle 12"/>
          <p:cNvSpPr>
            <a:spLocks noGrp="1" noChangeArrowheads="1"/>
          </p:cNvSpPr>
          <p:nvPr>
            <p:ph type="ctrTitle"/>
          </p:nvPr>
        </p:nvSpPr>
        <p:spPr>
          <a:xfrm>
            <a:off x="914400" y="1219201"/>
            <a:ext cx="10363200" cy="1933575"/>
          </a:xfrm>
        </p:spPr>
        <p:txBody>
          <a:bodyPr anchor="b"/>
          <a:lstStyle>
            <a:lvl1pPr algn="r">
              <a:defRPr sz="4400"/>
            </a:lvl1pPr>
          </a:lstStyle>
          <a:p>
            <a:pPr lvl="0"/>
            <a:r>
              <a:rPr lang="en-US" noProof="0"/>
              <a:t>Click to edit Master title style</a:t>
            </a:r>
          </a:p>
        </p:txBody>
      </p:sp>
      <p:sp>
        <p:nvSpPr>
          <p:cNvPr id="29709" name="Rectangle 13"/>
          <p:cNvSpPr>
            <a:spLocks noGrp="1" noChangeArrowheads="1"/>
          </p:cNvSpPr>
          <p:nvPr>
            <p:ph type="subTitle" idx="1"/>
          </p:nvPr>
        </p:nvSpPr>
        <p:spPr>
          <a:xfrm>
            <a:off x="2743200" y="3505200"/>
            <a:ext cx="8534400" cy="1752600"/>
          </a:xfrm>
        </p:spPr>
        <p:txBody>
          <a:bodyPr/>
          <a:lstStyle>
            <a:lvl1pPr marL="0" indent="0" algn="r">
              <a:buFont typeface="Wingdings" pitchFamily="2" charset="2"/>
              <a:buNone/>
              <a:defRPr/>
            </a:lvl1pPr>
          </a:lstStyle>
          <a:p>
            <a:pPr lvl="0"/>
            <a:r>
              <a:rPr lang="en-US" noProof="0"/>
              <a:t>Click to edit Master subtitle style</a:t>
            </a:r>
          </a:p>
        </p:txBody>
      </p:sp>
    </p:spTree>
    <p:extLst>
      <p:ext uri="{BB962C8B-B14F-4D97-AF65-F5344CB8AC3E}">
        <p14:creationId xmlns:p14="http://schemas.microsoft.com/office/powerpoint/2010/main" val="81229755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E0858CA-B3AF-4FCF-9D6B-88573C6B2E0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65001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35B20633-5191-4EAA-BB29-A8A3A27DF1E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1325848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99E82EF-B43A-43B1-AFE3-CD57D91C718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975098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1DE5F18-B4D7-415A-A98D-82B3A888AE9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41243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0E179511-423D-478E-80A4-B0CF574442E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626281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F0F9B47B-BC63-49BD-83CC-199E4ADAB5E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6179305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EC4A8F11-4B00-49CB-97EA-442A8895929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451778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46B6B9-1F1C-4220-8E5A-FE36E1FF702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1513313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2EA3BA6-3A40-48EE-95AA-1E672786062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6175551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2379CD4-982D-40B2-BFDC-E151965B3CC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450473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6287"/>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62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806256F-F13E-4381-80A2-422279588D0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2140913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1219201" y="1524000"/>
            <a:ext cx="10164233" cy="1752600"/>
          </a:xfrm>
        </p:spPr>
        <p:txBody>
          <a:bodyPr/>
          <a:lstStyle>
            <a:lvl1pPr>
              <a:defRPr sz="5000"/>
            </a:lvl1pPr>
          </a:lstStyle>
          <a:p>
            <a:pPr lvl="0"/>
            <a:r>
              <a:rPr lang="en-US" altLang="en-US" noProof="0"/>
              <a:t>Click to edit Master title style</a:t>
            </a:r>
          </a:p>
        </p:txBody>
      </p:sp>
      <p:sp>
        <p:nvSpPr>
          <p:cNvPr id="11267"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11268" name="Rectangle 4"/>
          <p:cNvSpPr>
            <a:spLocks noGrp="1" noChangeArrowheads="1"/>
          </p:cNvSpPr>
          <p:nvPr>
            <p:ph type="dt" sz="half" idx="2"/>
          </p:nvPr>
        </p:nvSpPr>
        <p:spPr/>
        <p:txBody>
          <a:bodyPr/>
          <a:lstStyle>
            <a:lvl1pPr>
              <a:defRPr/>
            </a:lvl1pPr>
          </a:lstStyle>
          <a:p>
            <a:endParaRPr lang="en-US" altLang="en-US">
              <a:solidFill>
                <a:srgbClr val="000000"/>
              </a:solidFill>
            </a:endParaRPr>
          </a:p>
        </p:txBody>
      </p:sp>
      <p:sp>
        <p:nvSpPr>
          <p:cNvPr id="11269" name="Rectangle 5"/>
          <p:cNvSpPr>
            <a:spLocks noGrp="1" noChangeArrowheads="1"/>
          </p:cNvSpPr>
          <p:nvPr>
            <p:ph type="ftr" sz="quarter" idx="3"/>
          </p:nvPr>
        </p:nvSpPr>
        <p:spPr>
          <a:xfrm>
            <a:off x="4165600" y="6243638"/>
            <a:ext cx="3860800" cy="457200"/>
          </a:xfrm>
        </p:spPr>
        <p:txBody>
          <a:bodyPr/>
          <a:lstStyle>
            <a:lvl1pPr>
              <a:defRPr/>
            </a:lvl1pPr>
          </a:lstStyle>
          <a:p>
            <a:endParaRPr lang="en-US" altLang="en-US">
              <a:solidFill>
                <a:srgbClr val="000000"/>
              </a:solidFill>
            </a:endParaRPr>
          </a:p>
        </p:txBody>
      </p:sp>
      <p:sp>
        <p:nvSpPr>
          <p:cNvPr id="11270" name="Rectangle 6"/>
          <p:cNvSpPr>
            <a:spLocks noGrp="1" noChangeArrowheads="1"/>
          </p:cNvSpPr>
          <p:nvPr>
            <p:ph type="sldNum" sz="quarter" idx="4"/>
          </p:nvPr>
        </p:nvSpPr>
        <p:spPr/>
        <p:txBody>
          <a:bodyPr/>
          <a:lstStyle>
            <a:lvl1pPr>
              <a:defRPr/>
            </a:lvl1pPr>
          </a:lstStyle>
          <a:p>
            <a:fld id="{3239F532-B7EE-4AFA-8C2B-6A99240A4FD1}" type="slidenum">
              <a:rPr lang="en-US" altLang="en-US">
                <a:solidFill>
                  <a:srgbClr val="000000"/>
                </a:solidFill>
              </a:rPr>
              <a:pPr/>
              <a:t>‹#›</a:t>
            </a:fld>
            <a:endParaRPr lang="en-US" altLang="en-US">
              <a:solidFill>
                <a:srgbClr val="000000"/>
              </a:solidFill>
            </a:endParaRPr>
          </a:p>
        </p:txBody>
      </p:sp>
      <p:sp>
        <p:nvSpPr>
          <p:cNvPr id="11271" name="Freeform 7"/>
          <p:cNvSpPr>
            <a:spLocks noChangeArrowheads="1"/>
          </p:cNvSpPr>
          <p:nvPr/>
        </p:nvSpPr>
        <p:spPr bwMode="auto">
          <a:xfrm>
            <a:off x="812800" y="1219200"/>
            <a:ext cx="105664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GB" sz="1800">
              <a:solidFill>
                <a:srgbClr val="000000"/>
              </a:solidFill>
            </a:endParaRPr>
          </a:p>
        </p:txBody>
      </p:sp>
      <p:sp>
        <p:nvSpPr>
          <p:cNvPr id="11272" name="Line 8"/>
          <p:cNvSpPr>
            <a:spLocks noChangeShapeType="1"/>
          </p:cNvSpPr>
          <p:nvPr/>
        </p:nvSpPr>
        <p:spPr bwMode="auto">
          <a:xfrm>
            <a:off x="2641601" y="3962400"/>
            <a:ext cx="868256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000000"/>
              </a:solidFill>
            </a:endParaRPr>
          </a:p>
        </p:txBody>
      </p:sp>
    </p:spTree>
    <p:extLst>
      <p:ext uri="{BB962C8B-B14F-4D97-AF65-F5344CB8AC3E}">
        <p14:creationId xmlns:p14="http://schemas.microsoft.com/office/powerpoint/2010/main" val="52768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C9EEF0A-4491-4F6C-99D5-3E3F2088434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7927790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EDEE59E-98A3-4C36-9CCD-CB1E9789FF0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6074838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17891E1-2408-403C-931A-A9F2BCF90FB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9164900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81EC831-35FE-4D13-A53B-0BEC85B5EC2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354222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F9C26B83-0C34-428F-A5A7-C7C29829733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763473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83B81B99-2D80-4A34-A219-20B886DF02F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10429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D71AE62-6259-45BA-BC16-EFCF994CBF2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083577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E0478AC4-03F6-48F8-A55D-2D895E1AABC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9248917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3FA0DFD-3433-495D-835C-D87F029499D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723822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7BD0C0E-8BDB-425F-B218-7C16E023936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81096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A28A643-58C2-44A8-8985-61CA953CBDA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68235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469E6EBD-1A97-483C-BE7C-164EC7092F7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443229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1266" name="Group 2"/>
          <p:cNvGrpSpPr>
            <a:grpSpLocks/>
          </p:cNvGrpSpPr>
          <p:nvPr/>
        </p:nvGrpSpPr>
        <p:grpSpPr bwMode="auto">
          <a:xfrm>
            <a:off x="1" y="2438401"/>
            <a:ext cx="12012084" cy="1052513"/>
            <a:chOff x="0" y="1536"/>
            <a:chExt cx="5675" cy="663"/>
          </a:xfrm>
        </p:grpSpPr>
        <p:grpSp>
          <p:nvGrpSpPr>
            <p:cNvPr id="11267" name="Group 3"/>
            <p:cNvGrpSpPr>
              <a:grpSpLocks/>
            </p:cNvGrpSpPr>
            <p:nvPr/>
          </p:nvGrpSpPr>
          <p:grpSpPr bwMode="auto">
            <a:xfrm>
              <a:off x="183" y="1604"/>
              <a:ext cx="448" cy="299"/>
              <a:chOff x="720" y="336"/>
              <a:chExt cx="624" cy="432"/>
            </a:xfrm>
          </p:grpSpPr>
          <p:sp>
            <p:nvSpPr>
              <p:cNvPr id="1126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1800">
                  <a:solidFill>
                    <a:srgbClr val="000000"/>
                  </a:solidFill>
                </a:endParaRPr>
              </a:p>
            </p:txBody>
          </p:sp>
          <p:sp>
            <p:nvSpPr>
              <p:cNvPr id="1126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1800">
                  <a:solidFill>
                    <a:srgbClr val="000000"/>
                  </a:solidFill>
                </a:endParaRPr>
              </a:p>
            </p:txBody>
          </p:sp>
        </p:grpSp>
        <p:grpSp>
          <p:nvGrpSpPr>
            <p:cNvPr id="11270" name="Group 6"/>
            <p:cNvGrpSpPr>
              <a:grpSpLocks/>
            </p:cNvGrpSpPr>
            <p:nvPr/>
          </p:nvGrpSpPr>
          <p:grpSpPr bwMode="auto">
            <a:xfrm>
              <a:off x="261" y="1870"/>
              <a:ext cx="465" cy="299"/>
              <a:chOff x="912" y="2640"/>
              <a:chExt cx="672" cy="432"/>
            </a:xfrm>
          </p:grpSpPr>
          <p:sp>
            <p:nvSpPr>
              <p:cNvPr id="1127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1800">
                  <a:solidFill>
                    <a:srgbClr val="000000"/>
                  </a:solidFill>
                </a:endParaRPr>
              </a:p>
            </p:txBody>
          </p:sp>
          <p:sp>
            <p:nvSpPr>
              <p:cNvPr id="1127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1800">
                  <a:solidFill>
                    <a:srgbClr val="000000"/>
                  </a:solidFill>
                </a:endParaRPr>
              </a:p>
            </p:txBody>
          </p:sp>
        </p:grpSp>
        <p:sp>
          <p:nvSpPr>
            <p:cNvPr id="1127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1800">
                <a:solidFill>
                  <a:srgbClr val="000000"/>
                </a:solidFill>
              </a:endParaRPr>
            </a:p>
          </p:txBody>
        </p:sp>
        <p:sp>
          <p:nvSpPr>
            <p:cNvPr id="1127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1800">
                <a:solidFill>
                  <a:srgbClr val="000000"/>
                </a:solidFill>
              </a:endParaRPr>
            </a:p>
          </p:txBody>
        </p:sp>
        <p:sp>
          <p:nvSpPr>
            <p:cNvPr id="1127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1800">
                <a:solidFill>
                  <a:srgbClr val="000000"/>
                </a:solidFill>
              </a:endParaRPr>
            </a:p>
          </p:txBody>
        </p:sp>
      </p:grpSp>
      <p:sp>
        <p:nvSpPr>
          <p:cNvPr id="11276" name="Rectangle 12"/>
          <p:cNvSpPr>
            <a:spLocks noGrp="1" noChangeArrowheads="1"/>
          </p:cNvSpPr>
          <p:nvPr>
            <p:ph type="ctrTitle"/>
          </p:nvPr>
        </p:nvSpPr>
        <p:spPr>
          <a:xfrm>
            <a:off x="1320800" y="1676400"/>
            <a:ext cx="10363200" cy="1462088"/>
          </a:xfrm>
        </p:spPr>
        <p:txBody>
          <a:bodyPr/>
          <a:lstStyle>
            <a:lvl1pPr>
              <a:defRPr/>
            </a:lvl1pPr>
          </a:lstStyle>
          <a:p>
            <a:pPr lvl="0"/>
            <a:r>
              <a:rPr lang="en-US" noProof="0"/>
              <a:t>Click to edit Master title style</a:t>
            </a:r>
          </a:p>
        </p:txBody>
      </p:sp>
      <p:sp>
        <p:nvSpPr>
          <p:cNvPr id="11277"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en-US" noProof="0"/>
              <a:t>Click to edit Master subtitle style</a:t>
            </a:r>
          </a:p>
        </p:txBody>
      </p:sp>
      <p:sp>
        <p:nvSpPr>
          <p:cNvPr id="11278"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endParaRPr lang="en-US">
              <a:solidFill>
                <a:srgbClr val="1C1C1C"/>
              </a:solidFill>
            </a:endParaRPr>
          </a:p>
        </p:txBody>
      </p:sp>
      <p:sp>
        <p:nvSpPr>
          <p:cNvPr id="11279"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en-US">
              <a:solidFill>
                <a:srgbClr val="1C1C1C"/>
              </a:solidFill>
            </a:endParaRPr>
          </a:p>
        </p:txBody>
      </p:sp>
      <p:sp>
        <p:nvSpPr>
          <p:cNvPr id="11280"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47F0CF40-9A01-4A2C-9A98-62FCB23864F7}" type="slidenum">
              <a:rPr lang="en-US">
                <a:solidFill>
                  <a:srgbClr val="1C1C1C"/>
                </a:solidFill>
              </a:rPr>
              <a:pPr/>
              <a:t>‹#›</a:t>
            </a:fld>
            <a:endParaRPr lang="en-US">
              <a:solidFill>
                <a:srgbClr val="1C1C1C"/>
              </a:solidFill>
            </a:endParaRPr>
          </a:p>
        </p:txBody>
      </p:sp>
    </p:spTree>
    <p:extLst>
      <p:ext uri="{BB962C8B-B14F-4D97-AF65-F5344CB8AC3E}">
        <p14:creationId xmlns:p14="http://schemas.microsoft.com/office/powerpoint/2010/main" val="194755849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DF3E97D-DCE1-4DFB-8201-F4520ED3638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1845202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73DE0D4-2059-4F04-B5E9-35FA7C9B3C4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6179267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E158A68E-9B37-4D6C-8CCB-E650D80ADE4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7171935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BD189C72-279F-4A08-8960-02785E0B4CE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4299999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23A5770-EBB9-49D7-B0FA-7600F2E23D1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328358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D984D669-7397-4154-B185-A256B82886E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4745995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C59F5C3-8E38-40BF-8FBF-4233592FF60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3278076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61D57C6-361E-4356-A780-9459C5CF9B1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7813039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3630F40-5BB8-4EDB-8E02-CB08B73B9CE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81758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95D7AE92-2B25-47C6-8298-D927D5E345B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7246605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38733" y="214313"/>
            <a:ext cx="2601384" cy="5918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534584" y="214313"/>
            <a:ext cx="7600949"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855CCF2-8405-48BE-AB74-61C57CE49EA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6515467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endParaRPr lang="en-US">
              <a:solidFill>
                <a:srgbClr val="006699"/>
              </a:solidFill>
            </a:endParaRPr>
          </a:p>
        </p:txBody>
      </p:sp>
      <p:sp>
        <p:nvSpPr>
          <p:cNvPr id="5" name="Footer Placeholder 4"/>
          <p:cNvSpPr>
            <a:spLocks noGrp="1"/>
          </p:cNvSpPr>
          <p:nvPr>
            <p:ph type="ftr" sz="quarter" idx="11"/>
          </p:nvPr>
        </p:nvSpPr>
        <p:spPr/>
        <p:txBody>
          <a:bodyPr/>
          <a:lstStyle/>
          <a:p>
            <a:endParaRPr lang="en-US">
              <a:solidFill>
                <a:srgbClr val="006699"/>
              </a:solidFill>
            </a:endParaRPr>
          </a:p>
        </p:txBody>
      </p:sp>
      <p:sp>
        <p:nvSpPr>
          <p:cNvPr id="6" name="Slide Number Placeholder 5"/>
          <p:cNvSpPr>
            <a:spLocks noGrp="1"/>
          </p:cNvSpPr>
          <p:nvPr>
            <p:ph type="sldNum" sz="quarter" idx="12"/>
          </p:nvPr>
        </p:nvSpPr>
        <p:spPr/>
        <p:txBody>
          <a:bodyPr/>
          <a:lstStyle/>
          <a:p>
            <a:fld id="{2410CA2C-C3FA-4A76-9DBE-D171CDD499B9}"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217904726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US">
              <a:solidFill>
                <a:srgbClr val="006699"/>
              </a:solidFill>
            </a:endParaRPr>
          </a:p>
        </p:txBody>
      </p:sp>
      <p:sp>
        <p:nvSpPr>
          <p:cNvPr id="5" name="Footer Placeholder 4"/>
          <p:cNvSpPr>
            <a:spLocks noGrp="1"/>
          </p:cNvSpPr>
          <p:nvPr>
            <p:ph type="ftr" sz="quarter" idx="11"/>
          </p:nvPr>
        </p:nvSpPr>
        <p:spPr/>
        <p:txBody>
          <a:bodyPr/>
          <a:lstStyle/>
          <a:p>
            <a:endParaRPr lang="en-US">
              <a:solidFill>
                <a:srgbClr val="006699"/>
              </a:solidFill>
            </a:endParaRPr>
          </a:p>
        </p:txBody>
      </p:sp>
      <p:sp>
        <p:nvSpPr>
          <p:cNvPr id="6" name="Slide Number Placeholder 5"/>
          <p:cNvSpPr>
            <a:spLocks noGrp="1"/>
          </p:cNvSpPr>
          <p:nvPr>
            <p:ph type="sldNum" sz="quarter" idx="12"/>
          </p:nvPr>
        </p:nvSpPr>
        <p:spPr/>
        <p:txBody>
          <a:bodyPr/>
          <a:lstStyle/>
          <a:p>
            <a:fld id="{84B42E1F-B198-4001-BAD3-29025D897284}"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82327086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solidFill>
                <a:srgbClr val="006699"/>
              </a:solidFill>
            </a:endParaRPr>
          </a:p>
        </p:txBody>
      </p:sp>
      <p:sp>
        <p:nvSpPr>
          <p:cNvPr id="5" name="Footer Placeholder 4"/>
          <p:cNvSpPr>
            <a:spLocks noGrp="1"/>
          </p:cNvSpPr>
          <p:nvPr>
            <p:ph type="ftr" sz="quarter" idx="11"/>
          </p:nvPr>
        </p:nvSpPr>
        <p:spPr/>
        <p:txBody>
          <a:bodyPr/>
          <a:lstStyle/>
          <a:p>
            <a:endParaRPr lang="en-US">
              <a:solidFill>
                <a:srgbClr val="006699"/>
              </a:solidFill>
            </a:endParaRPr>
          </a:p>
        </p:txBody>
      </p:sp>
      <p:sp>
        <p:nvSpPr>
          <p:cNvPr id="6" name="Slide Number Placeholder 5"/>
          <p:cNvSpPr>
            <a:spLocks noGrp="1"/>
          </p:cNvSpPr>
          <p:nvPr>
            <p:ph type="sldNum" sz="quarter" idx="12"/>
          </p:nvPr>
        </p:nvSpPr>
        <p:spPr/>
        <p:txBody>
          <a:bodyPr/>
          <a:lstStyle/>
          <a:p>
            <a:fld id="{71BD27EE-2B98-4236-AD71-F9B0310D5579}"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43235244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US">
              <a:solidFill>
                <a:srgbClr val="006699"/>
              </a:solidFill>
            </a:endParaRPr>
          </a:p>
        </p:txBody>
      </p:sp>
      <p:sp>
        <p:nvSpPr>
          <p:cNvPr id="6" name="Footer Placeholder 5"/>
          <p:cNvSpPr>
            <a:spLocks noGrp="1"/>
          </p:cNvSpPr>
          <p:nvPr>
            <p:ph type="ftr" sz="quarter" idx="11"/>
          </p:nvPr>
        </p:nvSpPr>
        <p:spPr/>
        <p:txBody>
          <a:bodyPr/>
          <a:lstStyle/>
          <a:p>
            <a:endParaRPr lang="en-US">
              <a:solidFill>
                <a:srgbClr val="006699"/>
              </a:solidFill>
            </a:endParaRPr>
          </a:p>
        </p:txBody>
      </p:sp>
      <p:sp>
        <p:nvSpPr>
          <p:cNvPr id="7" name="Slide Number Placeholder 6"/>
          <p:cNvSpPr>
            <a:spLocks noGrp="1"/>
          </p:cNvSpPr>
          <p:nvPr>
            <p:ph type="sldNum" sz="quarter" idx="12"/>
          </p:nvPr>
        </p:nvSpPr>
        <p:spPr/>
        <p:txBody>
          <a:bodyPr/>
          <a:lstStyle/>
          <a:p>
            <a:fld id="{03E47F8E-C845-4DA7-BF1E-3524A28AC65A}"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0296305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US">
              <a:solidFill>
                <a:srgbClr val="006699"/>
              </a:solidFill>
            </a:endParaRPr>
          </a:p>
        </p:txBody>
      </p:sp>
      <p:sp>
        <p:nvSpPr>
          <p:cNvPr id="8" name="Footer Placeholder 7"/>
          <p:cNvSpPr>
            <a:spLocks noGrp="1"/>
          </p:cNvSpPr>
          <p:nvPr>
            <p:ph type="ftr" sz="quarter" idx="11"/>
          </p:nvPr>
        </p:nvSpPr>
        <p:spPr/>
        <p:txBody>
          <a:bodyPr/>
          <a:lstStyle/>
          <a:p>
            <a:endParaRPr lang="en-US">
              <a:solidFill>
                <a:srgbClr val="006699"/>
              </a:solidFill>
            </a:endParaRPr>
          </a:p>
        </p:txBody>
      </p:sp>
      <p:sp>
        <p:nvSpPr>
          <p:cNvPr id="9" name="Slide Number Placeholder 8"/>
          <p:cNvSpPr>
            <a:spLocks noGrp="1"/>
          </p:cNvSpPr>
          <p:nvPr>
            <p:ph type="sldNum" sz="quarter" idx="12"/>
          </p:nvPr>
        </p:nvSpPr>
        <p:spPr/>
        <p:txBody>
          <a:bodyPr/>
          <a:lstStyle/>
          <a:p>
            <a:fld id="{86E1E0A4-B543-4D6B-B4F3-EF45761888EA}"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401697879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US">
              <a:solidFill>
                <a:srgbClr val="006699"/>
              </a:solidFill>
            </a:endParaRPr>
          </a:p>
        </p:txBody>
      </p:sp>
      <p:sp>
        <p:nvSpPr>
          <p:cNvPr id="4" name="Footer Placeholder 3"/>
          <p:cNvSpPr>
            <a:spLocks noGrp="1"/>
          </p:cNvSpPr>
          <p:nvPr>
            <p:ph type="ftr" sz="quarter" idx="11"/>
          </p:nvPr>
        </p:nvSpPr>
        <p:spPr/>
        <p:txBody>
          <a:bodyPr/>
          <a:lstStyle/>
          <a:p>
            <a:endParaRPr lang="en-US">
              <a:solidFill>
                <a:srgbClr val="006699"/>
              </a:solidFill>
            </a:endParaRPr>
          </a:p>
        </p:txBody>
      </p:sp>
      <p:sp>
        <p:nvSpPr>
          <p:cNvPr id="5" name="Slide Number Placeholder 4"/>
          <p:cNvSpPr>
            <a:spLocks noGrp="1"/>
          </p:cNvSpPr>
          <p:nvPr>
            <p:ph type="sldNum" sz="quarter" idx="12"/>
          </p:nvPr>
        </p:nvSpPr>
        <p:spPr/>
        <p:txBody>
          <a:bodyPr/>
          <a:lstStyle/>
          <a:p>
            <a:fld id="{63055923-01AA-4A0E-B41F-6F319FDD58C4}"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68028154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6699"/>
              </a:solidFill>
            </a:endParaRPr>
          </a:p>
        </p:txBody>
      </p:sp>
      <p:sp>
        <p:nvSpPr>
          <p:cNvPr id="3" name="Footer Placeholder 2"/>
          <p:cNvSpPr>
            <a:spLocks noGrp="1"/>
          </p:cNvSpPr>
          <p:nvPr>
            <p:ph type="ftr" sz="quarter" idx="11"/>
          </p:nvPr>
        </p:nvSpPr>
        <p:spPr/>
        <p:txBody>
          <a:bodyPr/>
          <a:lstStyle/>
          <a:p>
            <a:endParaRPr lang="en-US">
              <a:solidFill>
                <a:srgbClr val="006699"/>
              </a:solidFill>
            </a:endParaRPr>
          </a:p>
        </p:txBody>
      </p:sp>
      <p:sp>
        <p:nvSpPr>
          <p:cNvPr id="4" name="Slide Number Placeholder 3"/>
          <p:cNvSpPr>
            <a:spLocks noGrp="1"/>
          </p:cNvSpPr>
          <p:nvPr>
            <p:ph type="sldNum" sz="quarter" idx="12"/>
          </p:nvPr>
        </p:nvSpPr>
        <p:spPr/>
        <p:txBody>
          <a:bodyPr/>
          <a:lstStyle/>
          <a:p>
            <a:fld id="{E321B584-C36B-408E-9DBC-85144217C02B}"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62918888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solidFill>
                <a:srgbClr val="006699"/>
              </a:solidFill>
            </a:endParaRPr>
          </a:p>
        </p:txBody>
      </p:sp>
      <p:sp>
        <p:nvSpPr>
          <p:cNvPr id="6" name="Footer Placeholder 5"/>
          <p:cNvSpPr>
            <a:spLocks noGrp="1"/>
          </p:cNvSpPr>
          <p:nvPr>
            <p:ph type="ftr" sz="quarter" idx="11"/>
          </p:nvPr>
        </p:nvSpPr>
        <p:spPr/>
        <p:txBody>
          <a:bodyPr/>
          <a:lstStyle/>
          <a:p>
            <a:endParaRPr lang="en-US">
              <a:solidFill>
                <a:srgbClr val="006699"/>
              </a:solidFill>
            </a:endParaRPr>
          </a:p>
        </p:txBody>
      </p:sp>
      <p:sp>
        <p:nvSpPr>
          <p:cNvPr id="7" name="Slide Number Placeholder 6"/>
          <p:cNvSpPr>
            <a:spLocks noGrp="1"/>
          </p:cNvSpPr>
          <p:nvPr>
            <p:ph type="sldNum" sz="quarter" idx="12"/>
          </p:nvPr>
        </p:nvSpPr>
        <p:spPr/>
        <p:txBody>
          <a:bodyPr/>
          <a:lstStyle/>
          <a:p>
            <a:fld id="{92E86355-C14D-4CEC-A7A2-D7C5B801D14F}"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23559682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solidFill>
                <a:srgbClr val="006699"/>
              </a:solidFill>
            </a:endParaRPr>
          </a:p>
        </p:txBody>
      </p:sp>
      <p:sp>
        <p:nvSpPr>
          <p:cNvPr id="6" name="Footer Placeholder 5"/>
          <p:cNvSpPr>
            <a:spLocks noGrp="1"/>
          </p:cNvSpPr>
          <p:nvPr>
            <p:ph type="ftr" sz="quarter" idx="11"/>
          </p:nvPr>
        </p:nvSpPr>
        <p:spPr/>
        <p:txBody>
          <a:bodyPr/>
          <a:lstStyle/>
          <a:p>
            <a:endParaRPr lang="en-US">
              <a:solidFill>
                <a:srgbClr val="006699"/>
              </a:solidFill>
            </a:endParaRPr>
          </a:p>
        </p:txBody>
      </p:sp>
      <p:sp>
        <p:nvSpPr>
          <p:cNvPr id="7" name="Slide Number Placeholder 6"/>
          <p:cNvSpPr>
            <a:spLocks noGrp="1"/>
          </p:cNvSpPr>
          <p:nvPr>
            <p:ph type="sldNum" sz="quarter" idx="12"/>
          </p:nvPr>
        </p:nvSpPr>
        <p:spPr/>
        <p:txBody>
          <a:bodyPr/>
          <a:lstStyle/>
          <a:p>
            <a:fld id="{5250A532-9D72-4C2C-8F13-D7742056EBD0}"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430053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B621228C-503C-40DF-919A-B0DA92FF924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0789494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US">
              <a:solidFill>
                <a:srgbClr val="006699"/>
              </a:solidFill>
            </a:endParaRPr>
          </a:p>
        </p:txBody>
      </p:sp>
      <p:sp>
        <p:nvSpPr>
          <p:cNvPr id="5" name="Footer Placeholder 4"/>
          <p:cNvSpPr>
            <a:spLocks noGrp="1"/>
          </p:cNvSpPr>
          <p:nvPr>
            <p:ph type="ftr" sz="quarter" idx="11"/>
          </p:nvPr>
        </p:nvSpPr>
        <p:spPr/>
        <p:txBody>
          <a:bodyPr/>
          <a:lstStyle/>
          <a:p>
            <a:endParaRPr lang="en-US">
              <a:solidFill>
                <a:srgbClr val="006699"/>
              </a:solidFill>
            </a:endParaRPr>
          </a:p>
        </p:txBody>
      </p:sp>
      <p:sp>
        <p:nvSpPr>
          <p:cNvPr id="6" name="Slide Number Placeholder 5"/>
          <p:cNvSpPr>
            <a:spLocks noGrp="1"/>
          </p:cNvSpPr>
          <p:nvPr>
            <p:ph type="sldNum" sz="quarter" idx="12"/>
          </p:nvPr>
        </p:nvSpPr>
        <p:spPr/>
        <p:txBody>
          <a:bodyPr/>
          <a:lstStyle/>
          <a:p>
            <a:fld id="{F2353D3C-7A90-4DA6-A4D4-B0665E169507}"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348342504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US">
              <a:solidFill>
                <a:srgbClr val="006699"/>
              </a:solidFill>
            </a:endParaRPr>
          </a:p>
        </p:txBody>
      </p:sp>
      <p:sp>
        <p:nvSpPr>
          <p:cNvPr id="5" name="Footer Placeholder 4"/>
          <p:cNvSpPr>
            <a:spLocks noGrp="1"/>
          </p:cNvSpPr>
          <p:nvPr>
            <p:ph type="ftr" sz="quarter" idx="11"/>
          </p:nvPr>
        </p:nvSpPr>
        <p:spPr/>
        <p:txBody>
          <a:bodyPr/>
          <a:lstStyle/>
          <a:p>
            <a:endParaRPr lang="en-US">
              <a:solidFill>
                <a:srgbClr val="006699"/>
              </a:solidFill>
            </a:endParaRPr>
          </a:p>
        </p:txBody>
      </p:sp>
      <p:sp>
        <p:nvSpPr>
          <p:cNvPr id="6" name="Slide Number Placeholder 5"/>
          <p:cNvSpPr>
            <a:spLocks noGrp="1"/>
          </p:cNvSpPr>
          <p:nvPr>
            <p:ph type="sldNum" sz="quarter" idx="12"/>
          </p:nvPr>
        </p:nvSpPr>
        <p:spPr/>
        <p:txBody>
          <a:bodyPr/>
          <a:lstStyle/>
          <a:p>
            <a:fld id="{FE3233C0-4D99-4775-A327-DC5D1D36704D}" type="slidenum">
              <a:rPr lang="en-US" smtClean="0">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59598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AB278BC9-0493-4FA6-A10B-6AAECFD4728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505566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EAA67AF2-BF14-4B44-BBC8-DBEAC970EC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04837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D682721-58D0-41EF-81CA-3D71A77F7D4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26177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69CF3F5-66A5-463B-B9DF-7BE5B261961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33475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1"/>
            <a:ext cx="2743200" cy="5597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533401"/>
            <a:ext cx="8026400" cy="5597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963129C-0E30-48F9-8A92-E21CCD4823C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064994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508000" y="990600"/>
            <a:ext cx="101600" cy="51054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1267" name="Rectangle 3"/>
          <p:cNvSpPr>
            <a:spLocks noGrp="1" noChangeArrowheads="1"/>
          </p:cNvSpPr>
          <p:nvPr>
            <p:ph type="ctrTitle"/>
          </p:nvPr>
        </p:nvSpPr>
        <p:spPr>
          <a:xfrm>
            <a:off x="1016000" y="1371600"/>
            <a:ext cx="10261600" cy="2057400"/>
          </a:xfrm>
        </p:spPr>
        <p:txBody>
          <a:bodyPr/>
          <a:lstStyle>
            <a:lvl1pPr>
              <a:defRPr sz="5400"/>
            </a:lvl1pPr>
          </a:lstStyle>
          <a:p>
            <a:pPr lvl="0"/>
            <a:r>
              <a:rPr lang="en-US" noProof="0"/>
              <a:t>Click to edit Master title style</a:t>
            </a:r>
          </a:p>
        </p:txBody>
      </p:sp>
      <p:sp>
        <p:nvSpPr>
          <p:cNvPr id="11268"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atin typeface="Arial" pitchFamily="34" charset="0"/>
              </a:defRPr>
            </a:lvl1pPr>
          </a:lstStyle>
          <a:p>
            <a:pPr lvl="0"/>
            <a:r>
              <a:rPr lang="en-US" noProof="0"/>
              <a:t>Click to edit Master subtitle style</a:t>
            </a:r>
          </a:p>
        </p:txBody>
      </p:sp>
      <p:sp>
        <p:nvSpPr>
          <p:cNvPr id="11269" name="Rectangle 5"/>
          <p:cNvSpPr>
            <a:spLocks noGrp="1" noChangeArrowheads="1"/>
          </p:cNvSpPr>
          <p:nvPr>
            <p:ph type="dt" sz="half" idx="2"/>
          </p:nvPr>
        </p:nvSpPr>
        <p:spPr>
          <a:xfrm>
            <a:off x="609600" y="6248400"/>
            <a:ext cx="2844800" cy="457200"/>
          </a:xfrm>
        </p:spPr>
        <p:txBody>
          <a:bodyPr/>
          <a:lstStyle>
            <a:lvl1pPr>
              <a:defRPr/>
            </a:lvl1pPr>
          </a:lstStyle>
          <a:p>
            <a:endParaRPr lang="en-US">
              <a:solidFill>
                <a:srgbClr val="000000"/>
              </a:solidFill>
            </a:endParaRPr>
          </a:p>
        </p:txBody>
      </p:sp>
      <p:sp>
        <p:nvSpPr>
          <p:cNvPr id="11270" name="Rectangle 6"/>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11271" name="Rectangle 7"/>
          <p:cNvSpPr>
            <a:spLocks noGrp="1" noChangeArrowheads="1"/>
          </p:cNvSpPr>
          <p:nvPr>
            <p:ph type="sldNum" sz="quarter" idx="4"/>
          </p:nvPr>
        </p:nvSpPr>
        <p:spPr>
          <a:xfrm>
            <a:off x="8737600" y="6248400"/>
            <a:ext cx="2844800" cy="457200"/>
          </a:xfrm>
        </p:spPr>
        <p:txBody>
          <a:bodyPr/>
          <a:lstStyle>
            <a:lvl1pPr>
              <a:defRPr b="1"/>
            </a:lvl1pPr>
          </a:lstStyle>
          <a:p>
            <a:fld id="{F65CCFED-A8E6-496B-BB4B-AB9941D53528}" type="slidenum">
              <a:rPr lang="en-US">
                <a:solidFill>
                  <a:srgbClr val="000000"/>
                </a:solidFill>
              </a:rPr>
              <a:pPr/>
              <a:t>‹#›</a:t>
            </a:fld>
            <a:endParaRPr lang="en-US">
              <a:solidFill>
                <a:srgbClr val="000000"/>
              </a:solidFill>
            </a:endParaRPr>
          </a:p>
        </p:txBody>
      </p:sp>
      <p:grpSp>
        <p:nvGrpSpPr>
          <p:cNvPr id="11272" name="Group 8"/>
          <p:cNvGrpSpPr>
            <a:grpSpLocks/>
          </p:cNvGrpSpPr>
          <p:nvPr/>
        </p:nvGrpSpPr>
        <p:grpSpPr bwMode="auto">
          <a:xfrm>
            <a:off x="508001" y="304800"/>
            <a:ext cx="11188700" cy="5791200"/>
            <a:chOff x="240" y="192"/>
            <a:chExt cx="5286" cy="3648"/>
          </a:xfrm>
        </p:grpSpPr>
        <p:sp>
          <p:nvSpPr>
            <p:cNvPr id="11273"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fontAlgn="base">
                <a:spcBef>
                  <a:spcPct val="0"/>
                </a:spcBef>
                <a:spcAft>
                  <a:spcPct val="0"/>
                </a:spcAft>
              </a:pPr>
              <a:endParaRPr lang="en-US" sz="2400">
                <a:solidFill>
                  <a:srgbClr val="000000"/>
                </a:solidFill>
              </a:endParaRPr>
            </a:p>
          </p:txBody>
        </p:sp>
        <p:sp>
          <p:nvSpPr>
            <p:cNvPr id="11274"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1275"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fontAlgn="base">
                <a:spcBef>
                  <a:spcPct val="0"/>
                </a:spcBef>
                <a:spcAft>
                  <a:spcPct val="0"/>
                </a:spcAft>
              </a:pPr>
              <a:endParaRPr lang="en-US" sz="2400">
                <a:solidFill>
                  <a:srgbClr val="000000"/>
                </a:solidFill>
              </a:endParaRPr>
            </a:p>
          </p:txBody>
        </p:sp>
        <p:sp>
          <p:nvSpPr>
            <p:cNvPr id="11276"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1277" name="Line 13"/>
            <p:cNvSpPr>
              <a:spLocks noChangeShapeType="1"/>
            </p:cNvSpPr>
            <p:nvPr/>
          </p:nvSpPr>
          <p:spPr bwMode="auto">
            <a:xfrm flipH="1">
              <a:off x="480" y="2256"/>
              <a:ext cx="48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GB" sz="1800">
                <a:solidFill>
                  <a:srgbClr val="000000"/>
                </a:solidFill>
              </a:endParaRPr>
            </a:p>
          </p:txBody>
        </p:sp>
        <p:sp>
          <p:nvSpPr>
            <p:cNvPr id="11278"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grpSp>
    </p:spTree>
    <p:extLst>
      <p:ext uri="{BB962C8B-B14F-4D97-AF65-F5344CB8AC3E}">
        <p14:creationId xmlns:p14="http://schemas.microsoft.com/office/powerpoint/2010/main" val="7619856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BA15C64-62CE-437D-B982-F5F9AED1D9F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8404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68BE87D-477D-457E-A142-6B89F5214CC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6333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7A1C2DD-0BE0-4BF6-9B24-CC8C188FC6F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210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3F397303-FDAE-46FE-AEE1-1A148F3E99D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537656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4B841F78-E166-4089-8FDF-0FC8910331F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6416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47E2DE88-AFFF-4D7F-A2F2-85C39CA88BB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767183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CD621D8A-D2ED-4DB2-A905-E2E2A172573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1834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A75DEA6-0B3C-4F9B-8F54-E83B64FE4B7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775072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70F23A8-5B59-40F1-9ED6-EB2FEBB9C89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285717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37BC5E9-51EA-4F0E-A5E2-A72BC06D4D0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83233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1"/>
            <a:ext cx="2743200" cy="5597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533401"/>
            <a:ext cx="8026400" cy="5597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D8BDEA6-1385-4F2F-9F3A-26AB9099B4D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975287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0418" name="Group 2"/>
          <p:cNvGrpSpPr>
            <a:grpSpLocks/>
          </p:cNvGrpSpPr>
          <p:nvPr/>
        </p:nvGrpSpPr>
        <p:grpSpPr bwMode="auto">
          <a:xfrm>
            <a:off x="-4296833" y="304800"/>
            <a:ext cx="15879233" cy="4724400"/>
            <a:chOff x="-2030" y="192"/>
            <a:chExt cx="7502" cy="2976"/>
          </a:xfrm>
        </p:grpSpPr>
        <p:sp>
          <p:nvSpPr>
            <p:cNvPr id="60419" name="Line 3"/>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0000"/>
                </a:solidFill>
              </a:endParaRPr>
            </a:p>
          </p:txBody>
        </p:sp>
        <p:sp>
          <p:nvSpPr>
            <p:cNvPr id="60420" name="AutoShape 4"/>
            <p:cNvSpPr>
              <a:spLocks noChangeArrowheads="1"/>
            </p:cNvSpPr>
            <p:nvPr/>
          </p:nvSpPr>
          <p:spPr bwMode="auto">
            <a:xfrm>
              <a:off x="-1584" y="864"/>
              <a:ext cx="2304" cy="2304"/>
            </a:xfrm>
            <a:custGeom>
              <a:avLst/>
              <a:gdLst>
                <a:gd name="G0" fmla="+- 12083 0 0"/>
                <a:gd name="G1" fmla="+- -32000 0 0"/>
                <a:gd name="G2" fmla="+- 32000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12083 -32000"/>
                <a:gd name="T13" fmla="*/ T12 w 64000"/>
                <a:gd name="T14" fmla="+- 0 -29632 -32000"/>
                <a:gd name="T15" fmla="*/ -29632 h 64000"/>
                <a:gd name="T16" fmla="+- 0 32000 -32000"/>
                <a:gd name="T17" fmla="*/ T16 w 64000"/>
                <a:gd name="T18" fmla="+- 0 0 -32000"/>
                <a:gd name="T19" fmla="*/ 0 h 64000"/>
                <a:gd name="T20" fmla="+- 0 12083 -32000"/>
                <a:gd name="T21" fmla="*/ T20 w 64000"/>
                <a:gd name="T22" fmla="+- 0 29631 -32000"/>
                <a:gd name="T23" fmla="*/ 29631 h 64000"/>
                <a:gd name="T24" fmla="+- 0 12083 -32000"/>
                <a:gd name="T25" fmla="*/ T24 w 64000"/>
                <a:gd name="T26" fmla="+- 0 29631 -32000"/>
                <a:gd name="T27" fmla="*/ 29631 h 64000"/>
                <a:gd name="T28" fmla="+- 0 12082 -32000"/>
                <a:gd name="T29" fmla="*/ T28 w 64000"/>
                <a:gd name="T30" fmla="+- 0 29631 -32000"/>
                <a:gd name="T31" fmla="*/ 29631 h 64000"/>
                <a:gd name="T32" fmla="+- 0 12083 -32000"/>
                <a:gd name="T33" fmla="*/ T32 w 64000"/>
                <a:gd name="T34" fmla="+- 0 29632 -32000"/>
                <a:gd name="T35" fmla="*/ 29632 h 64000"/>
                <a:gd name="T36" fmla="+- 0 12083 -32000"/>
                <a:gd name="T37" fmla="*/ T36 w 64000"/>
                <a:gd name="T38" fmla="+- 0 -29632 -32000"/>
                <a:gd name="T39" fmla="*/ -29632 h 64000"/>
                <a:gd name="T40" fmla="+- 0 12082 -32000"/>
                <a:gd name="T41" fmla="*/ T40 w 64000"/>
                <a:gd name="T42" fmla="+- 0 -29632 -32000"/>
                <a:gd name="T43" fmla="*/ -29632 h 64000"/>
                <a:gd name="T44" fmla="+- 0 12083 -32000"/>
                <a:gd name="T45" fmla="*/ T44 w 64000"/>
                <a:gd name="T46" fmla="+- 0 -29632 -32000"/>
                <a:gd name="T47" fmla="*/ -29632 h 64000"/>
                <a:gd name="T48" fmla="+- 0 G27 -32000"/>
                <a:gd name="T49" fmla="*/ T48 w 64000"/>
                <a:gd name="T50" fmla="+- 0 G11 -32000"/>
                <a:gd name="T51" fmla="*/ G11 h 64000"/>
                <a:gd name="T52" fmla="+- 0 G25 -32000"/>
                <a:gd name="T53" fmla="*/ T52 w 64000"/>
                <a:gd name="T54" fmla="+- 0 G14 -32000"/>
                <a:gd name="T55" fmla="*/ G14 h 64000"/>
              </a:gdLst>
              <a:ahLst/>
              <a:cxnLst>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T49" t="T51" r="T53" b="T55"/>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itchFamily="18" charset="0"/>
              </a:endParaRPr>
            </a:p>
          </p:txBody>
        </p:sp>
        <p:sp>
          <p:nvSpPr>
            <p:cNvPr id="60421" name="AutoShape 5"/>
            <p:cNvSpPr>
              <a:spLocks noChangeArrowheads="1"/>
            </p:cNvSpPr>
            <p:nvPr/>
          </p:nvSpPr>
          <p:spPr bwMode="auto">
            <a:xfrm>
              <a:off x="-2030" y="192"/>
              <a:ext cx="2544" cy="2544"/>
            </a:xfrm>
            <a:custGeom>
              <a:avLst/>
              <a:gdLst>
                <a:gd name="G0" fmla="+- 18994 0 0"/>
                <a:gd name="G1" fmla="+- -30013 0 0"/>
                <a:gd name="G2" fmla="+- 32000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18994 -32000"/>
                <a:gd name="T13" fmla="*/ T12 w 64000"/>
                <a:gd name="T14" fmla="+- 0 -25754 -32000"/>
                <a:gd name="T15" fmla="*/ -25754 h 64000"/>
                <a:gd name="T16" fmla="+- 0 32000 -32000"/>
                <a:gd name="T17" fmla="*/ T16 w 64000"/>
                <a:gd name="T18" fmla="+- 0 0 -32000"/>
                <a:gd name="T19" fmla="*/ 0 h 64000"/>
                <a:gd name="T20" fmla="+- 0 18994 -32000"/>
                <a:gd name="T21" fmla="*/ T20 w 64000"/>
                <a:gd name="T22" fmla="+- 0 25753 -32000"/>
                <a:gd name="T23" fmla="*/ 25753 h 64000"/>
                <a:gd name="T24" fmla="+- 0 18994 -32000"/>
                <a:gd name="T25" fmla="*/ T24 w 64000"/>
                <a:gd name="T26" fmla="+- 0 25753 -32000"/>
                <a:gd name="T27" fmla="*/ 25753 h 64000"/>
                <a:gd name="T28" fmla="+- 0 18993 -32000"/>
                <a:gd name="T29" fmla="*/ T28 w 64000"/>
                <a:gd name="T30" fmla="+- 0 25753 -32000"/>
                <a:gd name="T31" fmla="*/ 25753 h 64000"/>
                <a:gd name="T32" fmla="+- 0 18994 -32000"/>
                <a:gd name="T33" fmla="*/ T32 w 64000"/>
                <a:gd name="T34" fmla="+- 0 25754 -32000"/>
                <a:gd name="T35" fmla="*/ 25754 h 64000"/>
                <a:gd name="T36" fmla="+- 0 18994 -32000"/>
                <a:gd name="T37" fmla="*/ T36 w 64000"/>
                <a:gd name="T38" fmla="+- 0 -25754 -32000"/>
                <a:gd name="T39" fmla="*/ -25754 h 64000"/>
                <a:gd name="T40" fmla="+- 0 18993 -32000"/>
                <a:gd name="T41" fmla="*/ T40 w 64000"/>
                <a:gd name="T42" fmla="+- 0 -25754 -32000"/>
                <a:gd name="T43" fmla="*/ -25754 h 64000"/>
                <a:gd name="T44" fmla="+- 0 18994 -32000"/>
                <a:gd name="T45" fmla="*/ T44 w 64000"/>
                <a:gd name="T46" fmla="+- 0 -25754 -32000"/>
                <a:gd name="T47" fmla="*/ -25754 h 64000"/>
                <a:gd name="T48" fmla="+- 0 G27 -32000"/>
                <a:gd name="T49" fmla="*/ T48 w 64000"/>
                <a:gd name="T50" fmla="+- 0 G11 -32000"/>
                <a:gd name="T51" fmla="*/ G11 h 64000"/>
                <a:gd name="T52" fmla="+- 0 G25 -32000"/>
                <a:gd name="T53" fmla="*/ T52 w 64000"/>
                <a:gd name="T54" fmla="+- 0 G14 -32000"/>
                <a:gd name="T55" fmla="*/ G14 h 64000"/>
              </a:gdLst>
              <a:ahLst/>
              <a:cxnLst>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T49" t="T51" r="T53" b="T55"/>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1800">
                <a:solidFill>
                  <a:srgbClr val="000000"/>
                </a:solidFill>
                <a:latin typeface="Arial" pitchFamily="34" charset="0"/>
              </a:endParaRPr>
            </a:p>
          </p:txBody>
        </p:sp>
      </p:grpSp>
      <p:sp>
        <p:nvSpPr>
          <p:cNvPr id="60422" name="Rectangle 6"/>
          <p:cNvSpPr>
            <a:spLocks noGrp="1" noChangeArrowheads="1"/>
          </p:cNvSpPr>
          <p:nvPr>
            <p:ph type="ctrTitle"/>
          </p:nvPr>
        </p:nvSpPr>
        <p:spPr>
          <a:xfrm>
            <a:off x="1924051" y="985839"/>
            <a:ext cx="9652000" cy="1444625"/>
          </a:xfrm>
        </p:spPr>
        <p:txBody>
          <a:bodyPr/>
          <a:lstStyle>
            <a:lvl1pPr>
              <a:defRPr sz="4000"/>
            </a:lvl1pPr>
          </a:lstStyle>
          <a:p>
            <a:pPr lvl="0"/>
            <a:r>
              <a:rPr lang="en-US" noProof="0"/>
              <a:t>Click to edit Master title style</a:t>
            </a:r>
          </a:p>
        </p:txBody>
      </p:sp>
      <p:sp>
        <p:nvSpPr>
          <p:cNvPr id="60423" name="Rectangle 7"/>
          <p:cNvSpPr>
            <a:spLocks noGrp="1" noChangeArrowheads="1"/>
          </p:cNvSpPr>
          <p:nvPr>
            <p:ph type="subTitle" idx="1"/>
          </p:nvPr>
        </p:nvSpPr>
        <p:spPr>
          <a:xfrm>
            <a:off x="1924051" y="3427413"/>
            <a:ext cx="9652000" cy="1752600"/>
          </a:xfrm>
        </p:spPr>
        <p:txBody>
          <a:bodyPr/>
          <a:lstStyle>
            <a:lvl1pPr marL="0" indent="0">
              <a:buFont typeface="Wingdings" pitchFamily="2" charset="2"/>
              <a:buNone/>
              <a:defRPr/>
            </a:lvl1pPr>
          </a:lstStyle>
          <a:p>
            <a:pPr lvl="0"/>
            <a:r>
              <a:rPr lang="en-US" noProof="0"/>
              <a:t>Click to edit Master subtitle style</a:t>
            </a:r>
          </a:p>
        </p:txBody>
      </p:sp>
      <p:sp>
        <p:nvSpPr>
          <p:cNvPr id="60424" name="Rectangle 8"/>
          <p:cNvSpPr>
            <a:spLocks noGrp="1" noChangeArrowheads="1"/>
          </p:cNvSpPr>
          <p:nvPr>
            <p:ph type="dt" sz="half" idx="2"/>
          </p:nvPr>
        </p:nvSpPr>
        <p:spPr/>
        <p:txBody>
          <a:bodyPr/>
          <a:lstStyle>
            <a:lvl1pPr>
              <a:defRPr/>
            </a:lvl1pPr>
          </a:lstStyle>
          <a:p>
            <a:endParaRPr lang="en-US">
              <a:solidFill>
                <a:srgbClr val="000000"/>
              </a:solidFill>
            </a:endParaRPr>
          </a:p>
        </p:txBody>
      </p:sp>
      <p:sp>
        <p:nvSpPr>
          <p:cNvPr id="60425" name="Rectangle 9"/>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60426" name="Rectangle 10"/>
          <p:cNvSpPr>
            <a:spLocks noGrp="1" noChangeArrowheads="1"/>
          </p:cNvSpPr>
          <p:nvPr>
            <p:ph type="sldNum" sz="quarter" idx="4"/>
          </p:nvPr>
        </p:nvSpPr>
        <p:spPr/>
        <p:txBody>
          <a:bodyPr/>
          <a:lstStyle>
            <a:lvl1pPr>
              <a:defRPr/>
            </a:lvl1pPr>
          </a:lstStyle>
          <a:p>
            <a:fld id="{F3D29E1E-ADED-4CE9-BB97-D750EF3B270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6952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2C19D94-621B-4474-BCEC-F9452338FE7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385978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C2406F7-88B4-4DF6-BBFC-C0659BF4208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107896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826684" y="1827213"/>
            <a:ext cx="4773083"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802967" y="1827213"/>
            <a:ext cx="4775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E4D0D697-CDFF-4676-A9A5-F99A03AD5E3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836792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C1E33FF7-FAC9-48A2-89B2-198B4ACB00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5990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625600" y="20447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908800" y="20447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A4C898A1-A606-4B18-8E27-EB10F3E570D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719279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4F848F31-5212-472D-A432-D82C5F3EDEE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697651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40982893-B703-444D-B961-6595EF7A1A2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412150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1A3034F-9DBE-4B07-BCEA-3B9AB2BA72E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395891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6895F57-828C-41AC-8BB7-BFF9684C6E6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251731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46B6C2B-DEDA-49EB-929F-7069536B520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050501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1884" y="301625"/>
            <a:ext cx="2436283" cy="564038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826684" y="301625"/>
            <a:ext cx="7112000" cy="56403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3FA270C4-042A-4BAC-9013-C29FAF8002A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48102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074" name="Group 2"/>
          <p:cNvGrpSpPr>
            <a:grpSpLocks/>
          </p:cNvGrpSpPr>
          <p:nvPr/>
        </p:nvGrpSpPr>
        <p:grpSpPr bwMode="auto">
          <a:xfrm>
            <a:off x="0" y="0"/>
            <a:ext cx="12192000" cy="6858000"/>
            <a:chOff x="0" y="0"/>
            <a:chExt cx="5760" cy="4320"/>
          </a:xfrm>
        </p:grpSpPr>
        <p:sp>
          <p:nvSpPr>
            <p:cNvPr id="3075" name="Rectangle 3"/>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76" name="Rectangle 4"/>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
        <p:nvSpPr>
          <p:cNvPr id="3077" name="Rectangle 5"/>
          <p:cNvSpPr>
            <a:spLocks noGrp="1" noChangeArrowheads="1"/>
          </p:cNvSpPr>
          <p:nvPr>
            <p:ph type="ctrTitle"/>
          </p:nvPr>
        </p:nvSpPr>
        <p:spPr>
          <a:xfrm>
            <a:off x="1727200" y="1524000"/>
            <a:ext cx="10363200" cy="1143000"/>
          </a:xfrm>
        </p:spPr>
        <p:txBody>
          <a:bodyPr/>
          <a:lstStyle>
            <a:lvl1pPr>
              <a:defRPr/>
            </a:lvl1pPr>
          </a:lstStyle>
          <a:p>
            <a:pPr lvl="0"/>
            <a:r>
              <a:rPr lang="en-US" noProof="0"/>
              <a:t>Click to edit Master title style</a:t>
            </a:r>
          </a:p>
        </p:txBody>
      </p:sp>
      <p:sp>
        <p:nvSpPr>
          <p:cNvPr id="3078" name="Rectangle 6"/>
          <p:cNvSpPr>
            <a:spLocks noGrp="1" noChangeArrowheads="1"/>
          </p:cNvSpPr>
          <p:nvPr>
            <p:ph type="subTitle" idx="1"/>
          </p:nvPr>
        </p:nvSpPr>
        <p:spPr>
          <a:xfrm>
            <a:off x="1828800" y="3886200"/>
            <a:ext cx="8534400" cy="1752600"/>
          </a:xfrm>
        </p:spPr>
        <p:txBody>
          <a:bodyPr/>
          <a:lstStyle>
            <a:lvl1pPr marL="0" indent="0">
              <a:buFont typeface="Monotype Sorts" pitchFamily="2" charset="2"/>
              <a:buNone/>
              <a:defRPr/>
            </a:lvl1pPr>
          </a:lstStyle>
          <a:p>
            <a:pPr lvl="0"/>
            <a:r>
              <a:rPr lang="en-US" noProof="0"/>
              <a:t>Click to edit Master subtitle style</a:t>
            </a:r>
          </a:p>
        </p:txBody>
      </p:sp>
      <p:sp>
        <p:nvSpPr>
          <p:cNvPr id="3079" name="Rectangle 7"/>
          <p:cNvSpPr>
            <a:spLocks noGrp="1" noChangeArrowheads="1"/>
          </p:cNvSpPr>
          <p:nvPr>
            <p:ph type="dt" sz="half" idx="2"/>
          </p:nvPr>
        </p:nvSpPr>
        <p:spPr>
          <a:xfrm>
            <a:off x="1727200" y="6248400"/>
            <a:ext cx="2540000" cy="457200"/>
          </a:xfrm>
        </p:spPr>
        <p:txBody>
          <a:bodyPr/>
          <a:lstStyle>
            <a:lvl1pPr>
              <a:defRPr>
                <a:solidFill>
                  <a:srgbClr val="FFFFFF"/>
                </a:solidFill>
              </a:defRPr>
            </a:lvl1pPr>
          </a:lstStyle>
          <a:p>
            <a:endParaRPr lang="en-US"/>
          </a:p>
        </p:txBody>
      </p:sp>
      <p:sp>
        <p:nvSpPr>
          <p:cNvPr id="3080" name="Rectangle 8"/>
          <p:cNvSpPr>
            <a:spLocks noGrp="1" noChangeArrowheads="1"/>
          </p:cNvSpPr>
          <p:nvPr>
            <p:ph type="ftr" sz="quarter" idx="3"/>
          </p:nvPr>
        </p:nvSpPr>
        <p:spPr>
          <a:xfrm>
            <a:off x="4978400" y="6248400"/>
            <a:ext cx="3860800" cy="457200"/>
          </a:xfrm>
        </p:spPr>
        <p:txBody>
          <a:bodyPr/>
          <a:lstStyle>
            <a:lvl1pPr>
              <a:defRPr>
                <a:solidFill>
                  <a:srgbClr val="FFFFFF"/>
                </a:solidFill>
              </a:defRPr>
            </a:lvl1pPr>
          </a:lstStyle>
          <a:p>
            <a:endParaRPr lang="en-US"/>
          </a:p>
        </p:txBody>
      </p:sp>
      <p:sp>
        <p:nvSpPr>
          <p:cNvPr id="3081" name="Rectangle 9"/>
          <p:cNvSpPr>
            <a:spLocks noGrp="1" noChangeArrowheads="1"/>
          </p:cNvSpPr>
          <p:nvPr>
            <p:ph type="sldNum" sz="quarter" idx="4"/>
          </p:nvPr>
        </p:nvSpPr>
        <p:spPr>
          <a:xfrm>
            <a:off x="9550400" y="6248400"/>
            <a:ext cx="2540000" cy="457200"/>
          </a:xfrm>
        </p:spPr>
        <p:txBody>
          <a:bodyPr/>
          <a:lstStyle>
            <a:lvl1pPr>
              <a:defRPr>
                <a:solidFill>
                  <a:srgbClr val="FFFFFF"/>
                </a:solidFill>
              </a:defRPr>
            </a:lvl1pPr>
          </a:lstStyle>
          <a:p>
            <a:fld id="{8B2AE0B3-B4E3-463A-801E-7395EEF1EEC8}" type="slidenum">
              <a:rPr lang="en-US"/>
              <a:pPr/>
              <a:t>‹#›</a:t>
            </a:fld>
            <a:endParaRPr lang="en-US"/>
          </a:p>
        </p:txBody>
      </p:sp>
      <p:grpSp>
        <p:nvGrpSpPr>
          <p:cNvPr id="3082" name="Group 10"/>
          <p:cNvGrpSpPr>
            <a:grpSpLocks/>
          </p:cNvGrpSpPr>
          <p:nvPr/>
        </p:nvGrpSpPr>
        <p:grpSpPr bwMode="auto">
          <a:xfrm>
            <a:off x="203201" y="314326"/>
            <a:ext cx="1130300" cy="6543675"/>
            <a:chOff x="96" y="198"/>
            <a:chExt cx="534" cy="4122"/>
          </a:xfrm>
        </p:grpSpPr>
        <p:sp>
          <p:nvSpPr>
            <p:cNvPr id="3083" name="AutoShape 11"/>
            <p:cNvSpPr>
              <a:spLocks noChangeArrowheads="1"/>
            </p:cNvSpPr>
            <p:nvPr/>
          </p:nvSpPr>
          <p:spPr bwMode="auto">
            <a:xfrm rot="5400000" flipH="1">
              <a:off x="82" y="1994"/>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4" name="AutoShape 12"/>
            <p:cNvSpPr>
              <a:spLocks noChangeArrowheads="1"/>
            </p:cNvSpPr>
            <p:nvPr/>
          </p:nvSpPr>
          <p:spPr bwMode="auto">
            <a:xfrm rot="5400000" flipH="1">
              <a:off x="82" y="2588"/>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5" name="AutoShape 13"/>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6" name="AutoShape 14"/>
            <p:cNvSpPr>
              <a:spLocks noChangeArrowheads="1"/>
            </p:cNvSpPr>
            <p:nvPr/>
          </p:nvSpPr>
          <p:spPr bwMode="auto">
            <a:xfrm rot="5400000" flipH="1">
              <a:off x="84" y="3774"/>
              <a:ext cx="558" cy="533"/>
            </a:xfrm>
            <a:prstGeom prst="parallelogram">
              <a:avLst>
                <a:gd name="adj" fmla="val 55437"/>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7" name="AutoShape 15"/>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8" name="AutoShape 16"/>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89" name="AutoShape 17"/>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
        <p:nvSpPr>
          <p:cNvPr id="3090" name="Rectangle 18"/>
          <p:cNvSpPr>
            <a:spLocks noChangeArrowheads="1"/>
          </p:cNvSpPr>
          <p:nvPr/>
        </p:nvSpPr>
        <p:spPr bwMode="auto">
          <a:xfrm>
            <a:off x="588434" y="0"/>
            <a:ext cx="368300" cy="6858000"/>
          </a:xfrm>
          <a:prstGeom prst="rect">
            <a:avLst/>
          </a:prstGeom>
          <a:gradFill rotWithShape="0">
            <a:gsLst>
              <a:gs pos="0">
                <a:schemeClr val="bg2"/>
              </a:gs>
              <a:gs pos="50000">
                <a:schemeClr val="fo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1" name="AutoShape 19"/>
          <p:cNvSpPr>
            <a:spLocks noChangeArrowheads="1"/>
          </p:cNvSpPr>
          <p:nvPr/>
        </p:nvSpPr>
        <p:spPr bwMode="auto">
          <a:xfrm flipH="1">
            <a:off x="730251" y="2717800"/>
            <a:ext cx="11461749" cy="254000"/>
          </a:xfrm>
          <a:prstGeom prst="homePlate">
            <a:avLst>
              <a:gd name="adj" fmla="val 58913"/>
            </a:avLst>
          </a:prstGeom>
          <a:gradFill rotWithShape="0">
            <a:gsLst>
              <a:gs pos="0">
                <a:schemeClr val="bg2"/>
              </a:gs>
              <a:gs pos="50000">
                <a:schemeClr val="folHlink"/>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2" name="Oval 20"/>
          <p:cNvSpPr>
            <a:spLocks noChangeArrowheads="1"/>
          </p:cNvSpPr>
          <p:nvPr/>
        </p:nvSpPr>
        <p:spPr bwMode="auto">
          <a:xfrm>
            <a:off x="577851" y="2697164"/>
            <a:ext cx="393700" cy="274637"/>
          </a:xfrm>
          <a:prstGeom prst="ellipse">
            <a:avLst/>
          </a:prstGeom>
          <a:gradFill rotWithShape="0">
            <a:gsLst>
              <a:gs pos="0">
                <a:srgbClr val="FEFFFF"/>
              </a:gs>
              <a:gs pos="100000">
                <a:schemeClr val="folHlink"/>
              </a:gs>
            </a:gsLst>
            <a:path path="shape">
              <a:fillToRect l="50000" t="50000" r="50000" b="50000"/>
            </a:path>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3" name="Rectangle 21"/>
          <p:cNvSpPr>
            <a:spLocks noChangeArrowheads="1"/>
          </p:cNvSpPr>
          <p:nvPr/>
        </p:nvSpPr>
        <p:spPr bwMode="auto">
          <a:xfrm>
            <a:off x="618067" y="2700338"/>
            <a:ext cx="215900" cy="4157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4" name="Oval 22"/>
          <p:cNvSpPr>
            <a:spLocks noChangeArrowheads="1"/>
          </p:cNvSpPr>
          <p:nvPr/>
        </p:nvSpPr>
        <p:spPr bwMode="auto">
          <a:xfrm>
            <a:off x="12314767" y="2697164"/>
            <a:ext cx="406400" cy="274637"/>
          </a:xfrm>
          <a:prstGeom prst="ellipse">
            <a:avLst/>
          </a:prstGeom>
          <a:gradFill rotWithShape="0">
            <a:gsLst>
              <a:gs pos="0">
                <a:srgbClr val="FEFFFF"/>
              </a:gs>
              <a:gs pos="100000">
                <a:schemeClr val="folHlink"/>
              </a:gs>
            </a:gsLst>
            <a:path path="shape">
              <a:fillToRect l="50000" t="50000" r="50000" b="50000"/>
            </a:path>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5" name="Rectangle 23"/>
          <p:cNvSpPr>
            <a:spLocks noChangeArrowheads="1"/>
          </p:cNvSpPr>
          <p:nvPr/>
        </p:nvSpPr>
        <p:spPr bwMode="auto">
          <a:xfrm>
            <a:off x="645585" y="2760663"/>
            <a:ext cx="11669183"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nvGrpSpPr>
          <p:cNvPr id="3096" name="Group 24"/>
          <p:cNvGrpSpPr>
            <a:grpSpLocks/>
          </p:cNvGrpSpPr>
          <p:nvPr/>
        </p:nvGrpSpPr>
        <p:grpSpPr bwMode="auto">
          <a:xfrm>
            <a:off x="201084" y="0"/>
            <a:ext cx="1132416" cy="6858000"/>
            <a:chOff x="95" y="0"/>
            <a:chExt cx="535" cy="4320"/>
          </a:xfrm>
        </p:grpSpPr>
        <p:sp>
          <p:nvSpPr>
            <p:cNvPr id="3097" name="AutoShape 25"/>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8" name="AutoShape 26"/>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099" name="AutoShape 27"/>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0" name="AutoShape 28"/>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1" name="AutoShape 29"/>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2" name="AutoShape 30"/>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3" name="Freeform 31"/>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Lst>
              <a:ahLst/>
              <a:cxnLst>
                <a:cxn ang="0">
                  <a:pos x="T0" y="T1"/>
                </a:cxn>
                <a:cxn ang="0">
                  <a:pos x="T2" y="T3"/>
                </a:cxn>
                <a:cxn ang="0">
                  <a:pos x="T4" y="T5"/>
                </a:cxn>
                <a:cxn ang="0">
                  <a:pos x="T6" y="T7"/>
                </a:cxn>
                <a:cxn ang="0">
                  <a:pos x="T8" y="T9"/>
                </a:cxn>
                <a:cxn ang="0">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3104" name="Freeform 32"/>
            <p:cNvSpPr>
              <a:spLocks/>
            </p:cNvSpPr>
            <p:nvPr/>
          </p:nvSpPr>
          <p:spPr bwMode="auto">
            <a:xfrm>
              <a:off x="95" y="4060"/>
              <a:ext cx="457" cy="260"/>
            </a:xfrm>
            <a:custGeom>
              <a:avLst/>
              <a:gdLst>
                <a:gd name="T0" fmla="*/ 457 w 457"/>
                <a:gd name="T1" fmla="*/ 260 h 264"/>
                <a:gd name="T2" fmla="*/ 1 w 457"/>
                <a:gd name="T3" fmla="*/ 0 h 264"/>
                <a:gd name="T4" fmla="*/ 0 w 457"/>
                <a:gd name="T5" fmla="*/ 264 h 264"/>
                <a:gd name="T6" fmla="*/ 457 w 457"/>
                <a:gd name="T7" fmla="*/ 260 h 264"/>
              </a:gdLst>
              <a:ahLst/>
              <a:cxnLst>
                <a:cxn ang="0">
                  <a:pos x="T0" y="T1"/>
                </a:cxn>
                <a:cxn ang="0">
                  <a:pos x="T2" y="T3"/>
                </a:cxn>
                <a:cxn ang="0">
                  <a:pos x="T4" y="T5"/>
                </a:cxn>
                <a:cxn ang="0">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Tree>
    <p:extLst>
      <p:ext uri="{BB962C8B-B14F-4D97-AF65-F5344CB8AC3E}">
        <p14:creationId xmlns:p14="http://schemas.microsoft.com/office/powerpoint/2010/main" val="1902254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092"/>
                                        </p:tgtEl>
                                        <p:attrNameLst>
                                          <p:attrName>style.visibility</p:attrName>
                                        </p:attrNameLst>
                                      </p:cBhvr>
                                      <p:to>
                                        <p:strVal val="visible"/>
                                      </p:to>
                                    </p:set>
                                    <p:anim calcmode="lin" valueType="num">
                                      <p:cBhvr additive="base">
                                        <p:cTn id="7" dur="500" fill="hold"/>
                                        <p:tgtEl>
                                          <p:spTgt spid="3092"/>
                                        </p:tgtEl>
                                        <p:attrNameLst>
                                          <p:attrName>ppt_x</p:attrName>
                                        </p:attrNameLst>
                                      </p:cBhvr>
                                      <p:tavLst>
                                        <p:tav tm="0">
                                          <p:val>
                                            <p:strVal val="#ppt_x"/>
                                          </p:val>
                                        </p:tav>
                                        <p:tav tm="100000">
                                          <p:val>
                                            <p:strVal val="#ppt_x"/>
                                          </p:val>
                                        </p:tav>
                                      </p:tavLst>
                                    </p:anim>
                                    <p:anim calcmode="lin" valueType="num">
                                      <p:cBhvr additive="base">
                                        <p:cTn id="8" dur="500" fill="hold"/>
                                        <p:tgtEl>
                                          <p:spTgt spid="3092"/>
                                        </p:tgtEl>
                                        <p:attrNameLst>
                                          <p:attrName>ppt_y</p:attrName>
                                        </p:attrNameLst>
                                      </p:cBhvr>
                                      <p:tavLst>
                                        <p:tav tm="0">
                                          <p:val>
                                            <p:strVal val="1+#ppt_h/2"/>
                                          </p:val>
                                        </p:tav>
                                        <p:tav tm="100000">
                                          <p:val>
                                            <p:strVal val="#ppt_y"/>
                                          </p:val>
                                        </p:tav>
                                      </p:tavLst>
                                    </p:anim>
                                  </p:childTnLst>
                                  <p:subTnLst>
                                    <p:set>
                                      <p:cBhvr override="childStyle">
                                        <p:cTn dur="1" fill="hold" display="0" masterRel="sameClick" afterEffect="1">
                                          <p:stCondLst>
                                            <p:cond evt="end" delay="0">
                                              <p:tn val="5"/>
                                            </p:cond>
                                          </p:stCondLst>
                                        </p:cTn>
                                        <p:tgtEl>
                                          <p:spTgt spid="3092"/>
                                        </p:tgtEl>
                                        <p:attrNameLst>
                                          <p:attrName>style.visibility</p:attrName>
                                        </p:attrNameLst>
                                      </p:cBhvr>
                                      <p:to>
                                        <p:strVal val="hidden"/>
                                      </p:to>
                                    </p:set>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94"/>
                                        </p:tgtEl>
                                        <p:attrNameLst>
                                          <p:attrName>style.visibility</p:attrName>
                                        </p:attrNameLst>
                                      </p:cBhvr>
                                      <p:to>
                                        <p:strVal val="visible"/>
                                      </p:to>
                                    </p:set>
                                    <p:anim calcmode="lin" valueType="num">
                                      <p:cBhvr additive="base">
                                        <p:cTn id="12" dur="500" fill="hold"/>
                                        <p:tgtEl>
                                          <p:spTgt spid="3094"/>
                                        </p:tgtEl>
                                        <p:attrNameLst>
                                          <p:attrName>ppt_x</p:attrName>
                                        </p:attrNameLst>
                                      </p:cBhvr>
                                      <p:tavLst>
                                        <p:tav tm="0">
                                          <p:val>
                                            <p:strVal val="0-#ppt_w/2"/>
                                          </p:val>
                                        </p:tav>
                                        <p:tav tm="100000">
                                          <p:val>
                                            <p:strVal val="#ppt_x"/>
                                          </p:val>
                                        </p:tav>
                                      </p:tavLst>
                                    </p:anim>
                                    <p:anim calcmode="lin" valueType="num">
                                      <p:cBhvr additive="base">
                                        <p:cTn id="13" dur="500" fill="hold"/>
                                        <p:tgtEl>
                                          <p:spTgt spid="30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 grpId="0" animBg="1"/>
      <p:bldP spid="309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D37DF331-7084-4A4B-9E39-B96ED8F4A15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885922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AAAA0E26-04EB-498B-A6D4-0413508C4D1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85014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625600" y="20447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908800" y="20447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C74901E9-1EF2-49A6-B3EE-48A38906819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129905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FF"/>
              </a:solidFill>
            </a:endParaRPr>
          </a:p>
        </p:txBody>
      </p:sp>
      <p:sp>
        <p:nvSpPr>
          <p:cNvPr id="9" name="Slide Number Placeholder 8"/>
          <p:cNvSpPr>
            <a:spLocks noGrp="1"/>
          </p:cNvSpPr>
          <p:nvPr>
            <p:ph type="sldNum" sz="quarter" idx="12"/>
          </p:nvPr>
        </p:nvSpPr>
        <p:spPr/>
        <p:txBody>
          <a:bodyPr/>
          <a:lstStyle>
            <a:lvl1pPr>
              <a:defRPr/>
            </a:lvl1pPr>
          </a:lstStyle>
          <a:p>
            <a:fld id="{7A0FFEF3-70FC-4C78-90CB-349F2A82D34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635633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FF"/>
              </a:solidFill>
            </a:endParaRPr>
          </a:p>
        </p:txBody>
      </p:sp>
      <p:sp>
        <p:nvSpPr>
          <p:cNvPr id="9" name="Slide Number Placeholder 8"/>
          <p:cNvSpPr>
            <a:spLocks noGrp="1"/>
          </p:cNvSpPr>
          <p:nvPr>
            <p:ph type="sldNum" sz="quarter" idx="12"/>
          </p:nvPr>
        </p:nvSpPr>
        <p:spPr/>
        <p:txBody>
          <a:bodyPr/>
          <a:lstStyle>
            <a:lvl1pPr>
              <a:defRPr/>
            </a:lvl1pPr>
          </a:lstStyle>
          <a:p>
            <a:fld id="{6A31AD1E-F3A7-4956-8CB6-35C5A7BB6035}"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3434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FF"/>
              </a:solidFill>
            </a:endParaRPr>
          </a:p>
        </p:txBody>
      </p:sp>
      <p:sp>
        <p:nvSpPr>
          <p:cNvPr id="5" name="Slide Number Placeholder 4"/>
          <p:cNvSpPr>
            <a:spLocks noGrp="1"/>
          </p:cNvSpPr>
          <p:nvPr>
            <p:ph type="sldNum" sz="quarter" idx="12"/>
          </p:nvPr>
        </p:nvSpPr>
        <p:spPr/>
        <p:txBody>
          <a:bodyPr/>
          <a:lstStyle>
            <a:lvl1pPr>
              <a:defRPr/>
            </a:lvl1pPr>
          </a:lstStyle>
          <a:p>
            <a:fld id="{32E245D3-D90C-4DBE-AB43-D82E5B35411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9154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FF"/>
              </a:solidFill>
            </a:endParaRPr>
          </a:p>
        </p:txBody>
      </p:sp>
      <p:sp>
        <p:nvSpPr>
          <p:cNvPr id="4" name="Slide Number Placeholder 3"/>
          <p:cNvSpPr>
            <a:spLocks noGrp="1"/>
          </p:cNvSpPr>
          <p:nvPr>
            <p:ph type="sldNum" sz="quarter" idx="12"/>
          </p:nvPr>
        </p:nvSpPr>
        <p:spPr/>
        <p:txBody>
          <a:bodyPr/>
          <a:lstStyle>
            <a:lvl1pPr>
              <a:defRPr/>
            </a:lvl1pPr>
          </a:lstStyle>
          <a:p>
            <a:fld id="{68D63134-732C-45B2-A642-EFF56E6ED54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787929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EF89C801-9F13-4075-A509-8614DED244A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898886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D062AD42-9B96-4BCD-81DD-03928C04481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893324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B8BF9117-FF07-45AA-AF45-5436DFA5583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664157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98000" y="419100"/>
            <a:ext cx="2590800" cy="5740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625600" y="419100"/>
            <a:ext cx="7569200" cy="5740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50EFBABE-0B11-400F-8058-9A4513D9E3C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409588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25600" y="419100"/>
            <a:ext cx="103632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625600" y="20447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6908800" y="2044700"/>
            <a:ext cx="5080000" cy="4114800"/>
          </a:xfrm>
        </p:spPr>
        <p:txBody>
          <a:bodyPr/>
          <a:lstStyle/>
          <a:p>
            <a:endParaRPr lang="en-GB"/>
          </a:p>
        </p:txBody>
      </p:sp>
      <p:sp>
        <p:nvSpPr>
          <p:cNvPr id="5" name="Date Placeholder 4"/>
          <p:cNvSpPr>
            <a:spLocks noGrp="1"/>
          </p:cNvSpPr>
          <p:nvPr>
            <p:ph type="dt" sz="half" idx="10"/>
          </p:nvPr>
        </p:nvSpPr>
        <p:spPr>
          <a:xfrm>
            <a:off x="1634067" y="6248400"/>
            <a:ext cx="2540000" cy="457200"/>
          </a:xfrm>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a:xfrm>
            <a:off x="4885267" y="6248400"/>
            <a:ext cx="3860800" cy="457200"/>
          </a:xfrm>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a:xfrm>
            <a:off x="9457267" y="6248400"/>
            <a:ext cx="2540000" cy="457200"/>
          </a:xfrm>
        </p:spPr>
        <p:txBody>
          <a:bodyPr/>
          <a:lstStyle>
            <a:lvl1pPr>
              <a:defRPr/>
            </a:lvl1pPr>
          </a:lstStyle>
          <a:p>
            <a:fld id="{3B04378D-5D39-4190-9895-9FECC1B629D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41420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122" name="Group 2"/>
          <p:cNvGrpSpPr>
            <a:grpSpLocks/>
          </p:cNvGrpSpPr>
          <p:nvPr/>
        </p:nvGrpSpPr>
        <p:grpSpPr bwMode="auto">
          <a:xfrm>
            <a:off x="1" y="0"/>
            <a:ext cx="11741151" cy="6858000"/>
            <a:chOff x="0" y="0"/>
            <a:chExt cx="5547" cy="4320"/>
          </a:xfrm>
        </p:grpSpPr>
        <p:grpSp>
          <p:nvGrpSpPr>
            <p:cNvPr id="5123" name="Group 3"/>
            <p:cNvGrpSpPr>
              <a:grpSpLocks/>
            </p:cNvGrpSpPr>
            <p:nvPr userDrawn="1"/>
          </p:nvGrpSpPr>
          <p:grpSpPr bwMode="auto">
            <a:xfrm rot="-215207">
              <a:off x="3690" y="234"/>
              <a:ext cx="1857" cy="3625"/>
              <a:chOff x="3010" y="778"/>
              <a:chExt cx="1857" cy="3625"/>
            </a:xfrm>
          </p:grpSpPr>
          <p:sp>
            <p:nvSpPr>
              <p:cNvPr id="5124" name="Freeform 4"/>
              <p:cNvSpPr>
                <a:spLocks/>
              </p:cNvSpPr>
              <p:nvPr userDrawn="1"/>
            </p:nvSpPr>
            <p:spPr bwMode="ltGray">
              <a:xfrm rot="12185230" flipV="1">
                <a:off x="3534" y="778"/>
                <a:ext cx="1333" cy="1485"/>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5" name="Freeform 5"/>
              <p:cNvSpPr>
                <a:spLocks/>
              </p:cNvSpPr>
              <p:nvPr userDrawn="1"/>
            </p:nvSpPr>
            <p:spPr bwMode="ltGray">
              <a:xfrm rot="12185230" flipV="1">
                <a:off x="4029" y="1802"/>
                <a:ext cx="571" cy="531"/>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6" name="Freeform 6"/>
              <p:cNvSpPr>
                <a:spLocks/>
              </p:cNvSpPr>
              <p:nvPr userDrawn="1"/>
            </p:nvSpPr>
            <p:spPr bwMode="ltGray">
              <a:xfrm rot="12185230" flipV="1">
                <a:off x="3639" y="2167"/>
                <a:ext cx="277" cy="249"/>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7" name="Freeform 7"/>
              <p:cNvSpPr>
                <a:spLocks/>
              </p:cNvSpPr>
              <p:nvPr userDrawn="1"/>
            </p:nvSpPr>
            <p:spPr bwMode="ltGray">
              <a:xfrm rot="12185230" flipV="1">
                <a:off x="3979" y="977"/>
                <a:ext cx="245" cy="34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8" name="Freeform 8"/>
              <p:cNvSpPr>
                <a:spLocks/>
              </p:cNvSpPr>
              <p:nvPr userDrawn="1"/>
            </p:nvSpPr>
            <p:spPr bwMode="ltGray">
              <a:xfrm rot="12185230" flipV="1">
                <a:off x="3845" y="2207"/>
                <a:ext cx="103" cy="209"/>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9" name="Freeform 9"/>
              <p:cNvSpPr>
                <a:spLocks/>
              </p:cNvSpPr>
              <p:nvPr userDrawn="1"/>
            </p:nvSpPr>
            <p:spPr bwMode="ltGray">
              <a:xfrm rot="12185230" flipV="1">
                <a:off x="3895" y="1325"/>
                <a:ext cx="120" cy="90"/>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0" name="Freeform 10"/>
              <p:cNvSpPr>
                <a:spLocks/>
              </p:cNvSpPr>
              <p:nvPr userDrawn="1"/>
            </p:nvSpPr>
            <p:spPr bwMode="ltGray">
              <a:xfrm rot="12185230" flipV="1">
                <a:off x="3010" y="2344"/>
                <a:ext cx="330" cy="2059"/>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5131" name="Freeform 11"/>
            <p:cNvSpPr>
              <a:spLocks/>
            </p:cNvSpPr>
            <p:nvPr userDrawn="1"/>
          </p:nvSpPr>
          <p:spPr bwMode="ltGray">
            <a:xfrm rot="373331" flipH="1">
              <a:off x="22" y="1957"/>
              <a:ext cx="323" cy="649"/>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2"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3"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4" name="Freeform 14"/>
            <p:cNvSpPr>
              <a:spLocks/>
            </p:cNvSpPr>
            <p:nvPr userDrawn="1"/>
          </p:nvSpPr>
          <p:spPr bwMode="ltGray">
            <a:xfrm rot="373331" flipH="1">
              <a:off x="898" y="2855"/>
              <a:ext cx="354" cy="464"/>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5" name="Freeform 15"/>
            <p:cNvSpPr>
              <a:spLocks/>
            </p:cNvSpPr>
            <p:nvPr userDrawn="1"/>
          </p:nvSpPr>
          <p:spPr bwMode="ltGray">
            <a:xfrm rot="373331" flipH="1">
              <a:off x="799" y="2979"/>
              <a:ext cx="87" cy="274"/>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6"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nvGrpSpPr>
            <p:cNvPr id="5137" name="Group 17"/>
            <p:cNvGrpSpPr>
              <a:grpSpLocks/>
            </p:cNvGrpSpPr>
            <p:nvPr userDrawn="1"/>
          </p:nvGrpSpPr>
          <p:grpSpPr bwMode="auto">
            <a:xfrm rot="3220060">
              <a:off x="2631" y="754"/>
              <a:ext cx="569" cy="637"/>
              <a:chOff x="1727" y="866"/>
              <a:chExt cx="129" cy="157"/>
            </a:xfrm>
          </p:grpSpPr>
          <p:sp>
            <p:nvSpPr>
              <p:cNvPr id="5138" name="Freeform 18"/>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9" name="Freeform 19"/>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0" name="Freeform 20"/>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5141" name="Group 21"/>
            <p:cNvGrpSpPr>
              <a:grpSpLocks/>
            </p:cNvGrpSpPr>
            <p:nvPr userDrawn="1"/>
          </p:nvGrpSpPr>
          <p:grpSpPr bwMode="auto">
            <a:xfrm rot="-6691250">
              <a:off x="3637" y="132"/>
              <a:ext cx="356" cy="607"/>
              <a:chOff x="1727" y="866"/>
              <a:chExt cx="129" cy="157"/>
            </a:xfrm>
          </p:grpSpPr>
          <p:sp>
            <p:nvSpPr>
              <p:cNvPr id="5142" name="Freeform 22"/>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3" name="Freeform 23"/>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4" name="Freeform 24"/>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5145" name="Group 25"/>
            <p:cNvGrpSpPr>
              <a:grpSpLocks/>
            </p:cNvGrpSpPr>
            <p:nvPr userDrawn="1"/>
          </p:nvGrpSpPr>
          <p:grpSpPr bwMode="auto">
            <a:xfrm rot="-13075160">
              <a:off x="668" y="3321"/>
              <a:ext cx="501" cy="502"/>
              <a:chOff x="1727" y="866"/>
              <a:chExt cx="129" cy="157"/>
            </a:xfrm>
          </p:grpSpPr>
          <p:sp>
            <p:nvSpPr>
              <p:cNvPr id="5146" name="Freeform 26"/>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7" name="Freeform 27"/>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8" name="Freeform 28"/>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5149" name="Group 29"/>
            <p:cNvGrpSpPr>
              <a:grpSpLocks/>
            </p:cNvGrpSpPr>
            <p:nvPr userDrawn="1"/>
          </p:nvGrpSpPr>
          <p:grpSpPr bwMode="auto">
            <a:xfrm rot="4106450" flipH="1">
              <a:off x="393" y="262"/>
              <a:ext cx="709" cy="892"/>
              <a:chOff x="1727" y="866"/>
              <a:chExt cx="129" cy="157"/>
            </a:xfrm>
          </p:grpSpPr>
          <p:sp>
            <p:nvSpPr>
              <p:cNvPr id="5150" name="Freeform 30"/>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1" name="Freeform 31"/>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2" name="Freeform 32"/>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5153" name="Group 33"/>
            <p:cNvGrpSpPr>
              <a:grpSpLocks/>
            </p:cNvGrpSpPr>
            <p:nvPr userDrawn="1"/>
          </p:nvGrpSpPr>
          <p:grpSpPr bwMode="auto">
            <a:xfrm rot="10015322" flipH="1">
              <a:off x="4625" y="2382"/>
              <a:ext cx="709" cy="892"/>
              <a:chOff x="1727" y="866"/>
              <a:chExt cx="129" cy="157"/>
            </a:xfrm>
          </p:grpSpPr>
          <p:sp>
            <p:nvSpPr>
              <p:cNvPr id="5154" name="Freeform 34"/>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5" name="Freeform 35"/>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6" name="Freeform 36"/>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515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8" name="Freeform 38"/>
            <p:cNvSpPr>
              <a:spLocks/>
            </p:cNvSpPr>
            <p:nvPr userDrawn="1"/>
          </p:nvSpPr>
          <p:spPr bwMode="ltGray">
            <a:xfrm rot="9832527" flipV="1">
              <a:off x="2158" y="102"/>
              <a:ext cx="681" cy="593"/>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9" name="Freeform 39"/>
            <p:cNvSpPr>
              <a:spLocks/>
            </p:cNvSpPr>
            <p:nvPr userDrawn="1"/>
          </p:nvSpPr>
          <p:spPr bwMode="ltGray">
            <a:xfrm rot="9832527" flipV="1">
              <a:off x="1997" y="858"/>
              <a:ext cx="330" cy="278"/>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60" name="Freeform 40"/>
            <p:cNvSpPr>
              <a:spLocks/>
            </p:cNvSpPr>
            <p:nvPr userDrawn="1"/>
          </p:nvSpPr>
          <p:spPr bwMode="ltGray">
            <a:xfrm rot="9832527" flipV="1">
              <a:off x="2224" y="808"/>
              <a:ext cx="123" cy="233"/>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6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62" name="Freeform 42"/>
            <p:cNvSpPr>
              <a:spLocks/>
            </p:cNvSpPr>
            <p:nvPr userDrawn="1"/>
          </p:nvSpPr>
          <p:spPr bwMode="ltGray">
            <a:xfrm rot="9832527" flipV="1">
              <a:off x="2173" y="1238"/>
              <a:ext cx="393" cy="2300"/>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6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Lst>
              <a:ahLst/>
              <a:cxnLst>
                <a:cxn ang="0">
                  <a:pos x="T0" y="T1"/>
                </a:cxn>
                <a:cxn ang="0">
                  <a:pos x="T2" y="T3"/>
                </a:cxn>
                <a:cxn ang="0">
                  <a:pos x="T4" y="T5"/>
                </a:cxn>
                <a:cxn ang="0">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6699"/>
                </a:solidFill>
              </a:endParaRPr>
            </a:p>
          </p:txBody>
        </p:sp>
      </p:grpSp>
      <p:sp>
        <p:nvSpPr>
          <p:cNvPr id="5164" name="Rectangle 44"/>
          <p:cNvSpPr>
            <a:spLocks noGrp="1" noChangeArrowheads="1"/>
          </p:cNvSpPr>
          <p:nvPr>
            <p:ph type="dt" sz="half" idx="2"/>
          </p:nvPr>
        </p:nvSpPr>
        <p:spPr>
          <a:xfrm>
            <a:off x="609600" y="6248400"/>
            <a:ext cx="2844800" cy="457200"/>
          </a:xfrm>
        </p:spPr>
        <p:txBody>
          <a:bodyPr/>
          <a:lstStyle>
            <a:lvl1pPr>
              <a:defRPr/>
            </a:lvl1pPr>
          </a:lstStyle>
          <a:p>
            <a:endParaRPr lang="en-US">
              <a:solidFill>
                <a:srgbClr val="006699"/>
              </a:solidFill>
            </a:endParaRPr>
          </a:p>
        </p:txBody>
      </p:sp>
      <p:sp>
        <p:nvSpPr>
          <p:cNvPr id="5165" name="Rectangle 45"/>
          <p:cNvSpPr>
            <a:spLocks noGrp="1" noChangeArrowheads="1"/>
          </p:cNvSpPr>
          <p:nvPr>
            <p:ph type="ftr" sz="quarter" idx="3"/>
          </p:nvPr>
        </p:nvSpPr>
        <p:spPr/>
        <p:txBody>
          <a:bodyPr/>
          <a:lstStyle>
            <a:lvl1pPr>
              <a:defRPr/>
            </a:lvl1pPr>
          </a:lstStyle>
          <a:p>
            <a:endParaRPr lang="en-US">
              <a:solidFill>
                <a:srgbClr val="006699"/>
              </a:solidFill>
            </a:endParaRPr>
          </a:p>
        </p:txBody>
      </p:sp>
      <p:sp>
        <p:nvSpPr>
          <p:cNvPr id="5166" name="Rectangle 46"/>
          <p:cNvSpPr>
            <a:spLocks noGrp="1" noChangeArrowheads="1"/>
          </p:cNvSpPr>
          <p:nvPr>
            <p:ph type="sldNum" sz="quarter" idx="4"/>
          </p:nvPr>
        </p:nvSpPr>
        <p:spPr/>
        <p:txBody>
          <a:bodyPr/>
          <a:lstStyle>
            <a:lvl1pPr>
              <a:defRPr/>
            </a:lvl1pPr>
          </a:lstStyle>
          <a:p>
            <a:fld id="{B88714A3-9194-4CDD-94F1-B5ACE02B7562}" type="slidenum">
              <a:rPr lang="en-US">
                <a:solidFill>
                  <a:srgbClr val="006699"/>
                </a:solidFill>
              </a:rPr>
              <a:pPr/>
              <a:t>‹#›</a:t>
            </a:fld>
            <a:endParaRPr lang="en-US">
              <a:solidFill>
                <a:srgbClr val="006699"/>
              </a:solidFill>
            </a:endParaRPr>
          </a:p>
        </p:txBody>
      </p:sp>
      <p:sp>
        <p:nvSpPr>
          <p:cNvPr id="5167" name="Rectangle 47"/>
          <p:cNvSpPr>
            <a:spLocks noGrp="1" noChangeArrowheads="1"/>
          </p:cNvSpPr>
          <p:nvPr>
            <p:ph type="ctrTitle"/>
          </p:nvPr>
        </p:nvSpPr>
        <p:spPr>
          <a:xfrm>
            <a:off x="3274485" y="596900"/>
            <a:ext cx="8257116"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en-US" noProof="0"/>
              <a:t>Click to edit Master title style</a:t>
            </a:r>
          </a:p>
        </p:txBody>
      </p:sp>
      <p:sp>
        <p:nvSpPr>
          <p:cNvPr id="5168" name="Rectangle 48"/>
          <p:cNvSpPr>
            <a:spLocks noGrp="1" noChangeArrowheads="1"/>
          </p:cNvSpPr>
          <p:nvPr>
            <p:ph type="subTitle" idx="1"/>
          </p:nvPr>
        </p:nvSpPr>
        <p:spPr>
          <a:xfrm>
            <a:off x="3318933" y="4279900"/>
            <a:ext cx="8195733" cy="1485900"/>
          </a:xfrm>
        </p:spPr>
        <p:txBody>
          <a:bodyPr/>
          <a:lstStyle>
            <a:lvl1pPr marL="0" indent="0" algn="ctr">
              <a:buFontTx/>
              <a:buNone/>
              <a:defRPr b="1">
                <a:effectLst>
                  <a:outerShdw blurRad="38100" dist="38100" dir="2700000" algn="tl">
                    <a:srgbClr val="C0C0C0"/>
                  </a:outerShdw>
                </a:effectLst>
              </a:defRPr>
            </a:lvl1pPr>
          </a:lstStyle>
          <a:p>
            <a:pPr lvl="0"/>
            <a:r>
              <a:rPr lang="en-US" noProof="0"/>
              <a:t>Click to edit Master subtitle style</a:t>
            </a:r>
          </a:p>
        </p:txBody>
      </p:sp>
    </p:spTree>
    <p:extLst>
      <p:ext uri="{BB962C8B-B14F-4D97-AF65-F5344CB8AC3E}">
        <p14:creationId xmlns:p14="http://schemas.microsoft.com/office/powerpoint/2010/main" val="17058756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669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6699"/>
              </a:solidFill>
            </a:endParaRPr>
          </a:p>
        </p:txBody>
      </p:sp>
      <p:sp>
        <p:nvSpPr>
          <p:cNvPr id="6" name="Slide Number Placeholder 5"/>
          <p:cNvSpPr>
            <a:spLocks noGrp="1"/>
          </p:cNvSpPr>
          <p:nvPr>
            <p:ph type="sldNum" sz="quarter" idx="12"/>
          </p:nvPr>
        </p:nvSpPr>
        <p:spPr/>
        <p:txBody>
          <a:bodyPr/>
          <a:lstStyle>
            <a:lvl1pPr>
              <a:defRPr/>
            </a:lvl1pPr>
          </a:lstStyle>
          <a:p>
            <a:fld id="{6BB1AC72-0D12-4212-8AB6-B2826E442F1D}"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206561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FF"/>
              </a:solidFill>
            </a:endParaRPr>
          </a:p>
        </p:txBody>
      </p:sp>
      <p:sp>
        <p:nvSpPr>
          <p:cNvPr id="5" name="Slide Number Placeholder 4"/>
          <p:cNvSpPr>
            <a:spLocks noGrp="1"/>
          </p:cNvSpPr>
          <p:nvPr>
            <p:ph type="sldNum" sz="quarter" idx="12"/>
          </p:nvPr>
        </p:nvSpPr>
        <p:spPr/>
        <p:txBody>
          <a:bodyPr/>
          <a:lstStyle>
            <a:lvl1pPr>
              <a:defRPr/>
            </a:lvl1pPr>
          </a:lstStyle>
          <a:p>
            <a:fld id="{831AF54A-344D-4F30-B835-0469F5041A3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4674246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669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6699"/>
              </a:solidFill>
            </a:endParaRPr>
          </a:p>
        </p:txBody>
      </p:sp>
      <p:sp>
        <p:nvSpPr>
          <p:cNvPr id="6" name="Slide Number Placeholder 5"/>
          <p:cNvSpPr>
            <a:spLocks noGrp="1"/>
          </p:cNvSpPr>
          <p:nvPr>
            <p:ph type="sldNum" sz="quarter" idx="12"/>
          </p:nvPr>
        </p:nvSpPr>
        <p:spPr/>
        <p:txBody>
          <a:bodyPr/>
          <a:lstStyle>
            <a:lvl1pPr>
              <a:defRPr/>
            </a:lvl1pPr>
          </a:lstStyle>
          <a:p>
            <a:fld id="{C78BB3BD-3E57-4DEB-8BFC-0D574991CF2B}"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42540083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6699"/>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6699"/>
              </a:solidFill>
            </a:endParaRPr>
          </a:p>
        </p:txBody>
      </p:sp>
      <p:sp>
        <p:nvSpPr>
          <p:cNvPr id="7" name="Slide Number Placeholder 6"/>
          <p:cNvSpPr>
            <a:spLocks noGrp="1"/>
          </p:cNvSpPr>
          <p:nvPr>
            <p:ph type="sldNum" sz="quarter" idx="12"/>
          </p:nvPr>
        </p:nvSpPr>
        <p:spPr/>
        <p:txBody>
          <a:bodyPr/>
          <a:lstStyle>
            <a:lvl1pPr>
              <a:defRPr/>
            </a:lvl1pPr>
          </a:lstStyle>
          <a:p>
            <a:fld id="{60D7C725-41B4-42A0-BCBC-C177EA500E39}"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2390271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6699"/>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6699"/>
              </a:solidFill>
            </a:endParaRPr>
          </a:p>
        </p:txBody>
      </p:sp>
      <p:sp>
        <p:nvSpPr>
          <p:cNvPr id="9" name="Slide Number Placeholder 8"/>
          <p:cNvSpPr>
            <a:spLocks noGrp="1"/>
          </p:cNvSpPr>
          <p:nvPr>
            <p:ph type="sldNum" sz="quarter" idx="12"/>
          </p:nvPr>
        </p:nvSpPr>
        <p:spPr/>
        <p:txBody>
          <a:bodyPr/>
          <a:lstStyle>
            <a:lvl1pPr>
              <a:defRPr/>
            </a:lvl1pPr>
          </a:lstStyle>
          <a:p>
            <a:fld id="{ACBBAA9C-4345-41D7-8608-1973308F1C8C}"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26692011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6699"/>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6699"/>
              </a:solidFill>
            </a:endParaRPr>
          </a:p>
        </p:txBody>
      </p:sp>
      <p:sp>
        <p:nvSpPr>
          <p:cNvPr id="5" name="Slide Number Placeholder 4"/>
          <p:cNvSpPr>
            <a:spLocks noGrp="1"/>
          </p:cNvSpPr>
          <p:nvPr>
            <p:ph type="sldNum" sz="quarter" idx="12"/>
          </p:nvPr>
        </p:nvSpPr>
        <p:spPr/>
        <p:txBody>
          <a:bodyPr/>
          <a:lstStyle>
            <a:lvl1pPr>
              <a:defRPr/>
            </a:lvl1pPr>
          </a:lstStyle>
          <a:p>
            <a:fld id="{2B98DA1D-DCE9-4F53-9A65-89AB3FDC0522}"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23806708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6699"/>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6699"/>
              </a:solidFill>
            </a:endParaRPr>
          </a:p>
        </p:txBody>
      </p:sp>
      <p:sp>
        <p:nvSpPr>
          <p:cNvPr id="4" name="Slide Number Placeholder 3"/>
          <p:cNvSpPr>
            <a:spLocks noGrp="1"/>
          </p:cNvSpPr>
          <p:nvPr>
            <p:ph type="sldNum" sz="quarter" idx="12"/>
          </p:nvPr>
        </p:nvSpPr>
        <p:spPr/>
        <p:txBody>
          <a:bodyPr/>
          <a:lstStyle>
            <a:lvl1pPr>
              <a:defRPr/>
            </a:lvl1pPr>
          </a:lstStyle>
          <a:p>
            <a:fld id="{65543E0F-EFCA-4A5A-A71A-C749E59E5AD4}"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30448657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6699"/>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6699"/>
              </a:solidFill>
            </a:endParaRPr>
          </a:p>
        </p:txBody>
      </p:sp>
      <p:sp>
        <p:nvSpPr>
          <p:cNvPr id="7" name="Slide Number Placeholder 6"/>
          <p:cNvSpPr>
            <a:spLocks noGrp="1"/>
          </p:cNvSpPr>
          <p:nvPr>
            <p:ph type="sldNum" sz="quarter" idx="12"/>
          </p:nvPr>
        </p:nvSpPr>
        <p:spPr/>
        <p:txBody>
          <a:bodyPr/>
          <a:lstStyle>
            <a:lvl1pPr>
              <a:defRPr/>
            </a:lvl1pPr>
          </a:lstStyle>
          <a:p>
            <a:fld id="{BB8D2885-E003-409F-AE8B-11024E7FC1EC}"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3178666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6699"/>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6699"/>
              </a:solidFill>
            </a:endParaRPr>
          </a:p>
        </p:txBody>
      </p:sp>
      <p:sp>
        <p:nvSpPr>
          <p:cNvPr id="7" name="Slide Number Placeholder 6"/>
          <p:cNvSpPr>
            <a:spLocks noGrp="1"/>
          </p:cNvSpPr>
          <p:nvPr>
            <p:ph type="sldNum" sz="quarter" idx="12"/>
          </p:nvPr>
        </p:nvSpPr>
        <p:spPr/>
        <p:txBody>
          <a:bodyPr/>
          <a:lstStyle>
            <a:lvl1pPr>
              <a:defRPr/>
            </a:lvl1pPr>
          </a:lstStyle>
          <a:p>
            <a:fld id="{1B63DF09-ADF9-489C-BDA2-B4433BF0197A}"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7866028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669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6699"/>
              </a:solidFill>
            </a:endParaRPr>
          </a:p>
        </p:txBody>
      </p:sp>
      <p:sp>
        <p:nvSpPr>
          <p:cNvPr id="6" name="Slide Number Placeholder 5"/>
          <p:cNvSpPr>
            <a:spLocks noGrp="1"/>
          </p:cNvSpPr>
          <p:nvPr>
            <p:ph type="sldNum" sz="quarter" idx="12"/>
          </p:nvPr>
        </p:nvSpPr>
        <p:spPr/>
        <p:txBody>
          <a:bodyPr/>
          <a:lstStyle>
            <a:lvl1pPr>
              <a:defRPr/>
            </a:lvl1pPr>
          </a:lstStyle>
          <a:p>
            <a:fld id="{021E0B39-BEBC-4956-9BF2-F00279A6E923}"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42017236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968" y="103189"/>
            <a:ext cx="2747433" cy="59531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590551" y="103189"/>
            <a:ext cx="8041216" cy="5953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669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6699"/>
              </a:solidFill>
            </a:endParaRPr>
          </a:p>
        </p:txBody>
      </p:sp>
      <p:sp>
        <p:nvSpPr>
          <p:cNvPr id="6" name="Slide Number Placeholder 5"/>
          <p:cNvSpPr>
            <a:spLocks noGrp="1"/>
          </p:cNvSpPr>
          <p:nvPr>
            <p:ph type="sldNum" sz="quarter" idx="12"/>
          </p:nvPr>
        </p:nvSpPr>
        <p:spPr/>
        <p:txBody>
          <a:bodyPr/>
          <a:lstStyle>
            <a:lvl1pPr>
              <a:defRPr/>
            </a:lvl1pPr>
          </a:lstStyle>
          <a:p>
            <a:fld id="{3651B785-6A48-4564-8346-159B5F5623CF}"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495545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508000" y="990600"/>
            <a:ext cx="101600" cy="51054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27651" name="Rectangle 3"/>
          <p:cNvSpPr>
            <a:spLocks noGrp="1" noChangeArrowheads="1"/>
          </p:cNvSpPr>
          <p:nvPr>
            <p:ph type="ctrTitle"/>
          </p:nvPr>
        </p:nvSpPr>
        <p:spPr>
          <a:xfrm>
            <a:off x="1016000" y="1371600"/>
            <a:ext cx="10261600" cy="2057400"/>
          </a:xfrm>
        </p:spPr>
        <p:txBody>
          <a:bodyPr/>
          <a:lstStyle>
            <a:lvl1pPr>
              <a:defRPr sz="5400"/>
            </a:lvl1pPr>
          </a:lstStyle>
          <a:p>
            <a:pPr lvl="0"/>
            <a:r>
              <a:rPr lang="en-US" noProof="0"/>
              <a:t>Click to edit Master title style</a:t>
            </a:r>
          </a:p>
        </p:txBody>
      </p:sp>
      <p:sp>
        <p:nvSpPr>
          <p:cNvPr id="27652"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atin typeface="Arial" pitchFamily="34" charset="0"/>
              </a:defRPr>
            </a:lvl1pPr>
          </a:lstStyle>
          <a:p>
            <a:pPr lvl="0"/>
            <a:r>
              <a:rPr lang="en-US" noProof="0"/>
              <a:t>Click to edit Master subtitle style</a:t>
            </a:r>
          </a:p>
        </p:txBody>
      </p:sp>
      <p:sp>
        <p:nvSpPr>
          <p:cNvPr id="27653" name="Rectangle 5"/>
          <p:cNvSpPr>
            <a:spLocks noGrp="1" noChangeArrowheads="1"/>
          </p:cNvSpPr>
          <p:nvPr>
            <p:ph type="dt" sz="half" idx="2"/>
          </p:nvPr>
        </p:nvSpPr>
        <p:spPr>
          <a:xfrm>
            <a:off x="609600" y="6248400"/>
            <a:ext cx="2844800" cy="457200"/>
          </a:xfrm>
        </p:spPr>
        <p:txBody>
          <a:bodyPr/>
          <a:lstStyle>
            <a:lvl1pPr>
              <a:defRPr/>
            </a:lvl1pPr>
          </a:lstStyle>
          <a:p>
            <a:endParaRPr lang="en-US">
              <a:solidFill>
                <a:srgbClr val="000000"/>
              </a:solidFill>
            </a:endParaRPr>
          </a:p>
        </p:txBody>
      </p:sp>
      <p:sp>
        <p:nvSpPr>
          <p:cNvPr id="27654" name="Rectangle 6"/>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7655" name="Rectangle 7"/>
          <p:cNvSpPr>
            <a:spLocks noGrp="1" noChangeArrowheads="1"/>
          </p:cNvSpPr>
          <p:nvPr>
            <p:ph type="sldNum" sz="quarter" idx="4"/>
          </p:nvPr>
        </p:nvSpPr>
        <p:spPr>
          <a:xfrm>
            <a:off x="8737600" y="6248400"/>
            <a:ext cx="2844800" cy="457200"/>
          </a:xfrm>
        </p:spPr>
        <p:txBody>
          <a:bodyPr/>
          <a:lstStyle>
            <a:lvl1pPr>
              <a:defRPr b="1"/>
            </a:lvl1pPr>
          </a:lstStyle>
          <a:p>
            <a:fld id="{E8F132BB-C754-494D-B3A8-7489AE17CBDD}" type="slidenum">
              <a:rPr lang="en-US">
                <a:solidFill>
                  <a:srgbClr val="000000"/>
                </a:solidFill>
              </a:rPr>
              <a:pPr/>
              <a:t>‹#›</a:t>
            </a:fld>
            <a:endParaRPr lang="en-US">
              <a:solidFill>
                <a:srgbClr val="000000"/>
              </a:solidFill>
            </a:endParaRPr>
          </a:p>
        </p:txBody>
      </p:sp>
      <p:grpSp>
        <p:nvGrpSpPr>
          <p:cNvPr id="27656" name="Group 8"/>
          <p:cNvGrpSpPr>
            <a:grpSpLocks/>
          </p:cNvGrpSpPr>
          <p:nvPr/>
        </p:nvGrpSpPr>
        <p:grpSpPr bwMode="auto">
          <a:xfrm>
            <a:off x="508001" y="304800"/>
            <a:ext cx="11188700" cy="5791200"/>
            <a:chOff x="240" y="192"/>
            <a:chExt cx="5286" cy="3648"/>
          </a:xfrm>
        </p:grpSpPr>
        <p:sp>
          <p:nvSpPr>
            <p:cNvPr id="27657"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fontAlgn="base">
                <a:spcBef>
                  <a:spcPct val="0"/>
                </a:spcBef>
                <a:spcAft>
                  <a:spcPct val="0"/>
                </a:spcAft>
              </a:pPr>
              <a:endParaRPr lang="en-US" sz="2400">
                <a:solidFill>
                  <a:srgbClr val="000000"/>
                </a:solidFill>
              </a:endParaRPr>
            </a:p>
          </p:txBody>
        </p:sp>
        <p:sp>
          <p:nvSpPr>
            <p:cNvPr id="27658"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27659"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fontAlgn="base">
                <a:spcBef>
                  <a:spcPct val="0"/>
                </a:spcBef>
                <a:spcAft>
                  <a:spcPct val="0"/>
                </a:spcAft>
              </a:pPr>
              <a:endParaRPr lang="en-US" sz="2400">
                <a:solidFill>
                  <a:srgbClr val="000000"/>
                </a:solidFill>
              </a:endParaRPr>
            </a:p>
          </p:txBody>
        </p:sp>
        <p:sp>
          <p:nvSpPr>
            <p:cNvPr id="27660"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27661" name="Line 13"/>
            <p:cNvSpPr>
              <a:spLocks noChangeShapeType="1"/>
            </p:cNvSpPr>
            <p:nvPr/>
          </p:nvSpPr>
          <p:spPr bwMode="auto">
            <a:xfrm flipH="1">
              <a:off x="480" y="2256"/>
              <a:ext cx="48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0000"/>
                </a:solidFill>
              </a:endParaRPr>
            </a:p>
          </p:txBody>
        </p:sp>
        <p:sp>
          <p:nvSpPr>
            <p:cNvPr id="27662"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grpSp>
    </p:spTree>
    <p:extLst>
      <p:ext uri="{BB962C8B-B14F-4D97-AF65-F5344CB8AC3E}">
        <p14:creationId xmlns:p14="http://schemas.microsoft.com/office/powerpoint/2010/main" val="3911039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FF"/>
              </a:solidFill>
            </a:endParaRPr>
          </a:p>
        </p:txBody>
      </p:sp>
      <p:sp>
        <p:nvSpPr>
          <p:cNvPr id="4" name="Slide Number Placeholder 3"/>
          <p:cNvSpPr>
            <a:spLocks noGrp="1"/>
          </p:cNvSpPr>
          <p:nvPr>
            <p:ph type="sldNum" sz="quarter" idx="12"/>
          </p:nvPr>
        </p:nvSpPr>
        <p:spPr/>
        <p:txBody>
          <a:bodyPr/>
          <a:lstStyle>
            <a:lvl1pPr>
              <a:defRPr/>
            </a:lvl1pPr>
          </a:lstStyle>
          <a:p>
            <a:fld id="{C6F661E5-2D25-4C79-AD73-3AA6C0339E8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1158291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B8E8822-E92E-4012-87C5-AB7D3B5A674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141068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2F0237C-6AC7-4986-9625-744D585A75C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465667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65A0035-9040-467C-B0B7-A52840ACD9B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93587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B0939390-E171-4017-952E-808A5BAD833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391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6F675380-488D-460B-98FF-C4621BD1819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51474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043178C-873A-4A19-AF74-B53E9A86E09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603998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13ED0BD-EDCF-40AB-9784-8DCFE7DB623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652900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C7A031B-AF7F-4DC9-A45E-27EA4831302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025406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CAF195E-C988-4CB7-AE98-29726DEBBDC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537673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1"/>
            <a:ext cx="2743200" cy="5597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533401"/>
            <a:ext cx="8026400" cy="5597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7635BD8-1F3B-4E0E-BCE5-E358672AE65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23373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135B4652-B7D7-4182-82CA-1AA4E8C409A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5992485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558" name="Group 318"/>
          <p:cNvGrpSpPr>
            <a:grpSpLocks/>
          </p:cNvGrpSpPr>
          <p:nvPr/>
        </p:nvGrpSpPr>
        <p:grpSpPr bwMode="auto">
          <a:xfrm>
            <a:off x="0" y="107950"/>
            <a:ext cx="12134851" cy="6750050"/>
            <a:chOff x="0" y="68"/>
            <a:chExt cx="5733" cy="4252"/>
          </a:xfrm>
        </p:grpSpPr>
        <p:grpSp>
          <p:nvGrpSpPr>
            <p:cNvPr id="10553" name="Group 313"/>
            <p:cNvGrpSpPr>
              <a:grpSpLocks/>
            </p:cNvGrpSpPr>
            <p:nvPr/>
          </p:nvGrpSpPr>
          <p:grpSpPr bwMode="auto">
            <a:xfrm>
              <a:off x="0" y="68"/>
              <a:ext cx="5733" cy="4088"/>
              <a:chOff x="0" y="68"/>
              <a:chExt cx="5733" cy="4088"/>
            </a:xfrm>
          </p:grpSpPr>
          <p:grpSp>
            <p:nvGrpSpPr>
              <p:cNvPr id="10552" name="Group 312"/>
              <p:cNvGrpSpPr>
                <a:grpSpLocks/>
              </p:cNvGrpSpPr>
              <p:nvPr userDrawn="1"/>
            </p:nvGrpSpPr>
            <p:grpSpPr bwMode="auto">
              <a:xfrm>
                <a:off x="0" y="144"/>
                <a:ext cx="5730" cy="4012"/>
                <a:chOff x="0" y="144"/>
                <a:chExt cx="5730" cy="4012"/>
              </a:xfrm>
            </p:grpSpPr>
            <p:sp>
              <p:nvSpPr>
                <p:cNvPr id="10334" name="Line 94"/>
                <p:cNvSpPr>
                  <a:spLocks noChangeShapeType="1"/>
                </p:cNvSpPr>
                <p:nvPr/>
              </p:nvSpPr>
              <p:spPr bwMode="hidden">
                <a:xfrm rot="-5400000">
                  <a:off x="195"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35" name="Line 95"/>
                <p:cNvSpPr>
                  <a:spLocks noChangeShapeType="1"/>
                </p:cNvSpPr>
                <p:nvPr/>
              </p:nvSpPr>
              <p:spPr bwMode="hidden">
                <a:xfrm rot="-5400000">
                  <a:off x="195"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36" name="Line 96"/>
                <p:cNvSpPr>
                  <a:spLocks noChangeShapeType="1"/>
                </p:cNvSpPr>
                <p:nvPr/>
              </p:nvSpPr>
              <p:spPr bwMode="hidden">
                <a:xfrm rot="-5400000">
                  <a:off x="195" y="141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37" name="Line 97"/>
                <p:cNvSpPr>
                  <a:spLocks noChangeShapeType="1"/>
                </p:cNvSpPr>
                <p:nvPr/>
              </p:nvSpPr>
              <p:spPr bwMode="hidden">
                <a:xfrm rot="-5400000">
                  <a:off x="195" y="1918"/>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38" name="Line 98"/>
                <p:cNvSpPr>
                  <a:spLocks noChangeShapeType="1"/>
                </p:cNvSpPr>
                <p:nvPr/>
              </p:nvSpPr>
              <p:spPr bwMode="hidden">
                <a:xfrm rot="-5400000">
                  <a:off x="195" y="2438"/>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39" name="Line 99"/>
                <p:cNvSpPr>
                  <a:spLocks noChangeShapeType="1"/>
                </p:cNvSpPr>
                <p:nvPr/>
              </p:nvSpPr>
              <p:spPr bwMode="hidden">
                <a:xfrm rot="-5400000">
                  <a:off x="195" y="2939"/>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40" name="Line 100"/>
                <p:cNvSpPr>
                  <a:spLocks noChangeShapeType="1"/>
                </p:cNvSpPr>
                <p:nvPr/>
              </p:nvSpPr>
              <p:spPr bwMode="hidden">
                <a:xfrm rot="-5400000">
                  <a:off x="195" y="3460"/>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41" name="Line 101"/>
                <p:cNvSpPr>
                  <a:spLocks noChangeShapeType="1"/>
                </p:cNvSpPr>
                <p:nvPr/>
              </p:nvSpPr>
              <p:spPr bwMode="hidden">
                <a:xfrm rot="-5400000">
                  <a:off x="195" y="3961"/>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nvGrpSpPr>
                <p:cNvPr id="10551" name="Group 311"/>
                <p:cNvGrpSpPr>
                  <a:grpSpLocks/>
                </p:cNvGrpSpPr>
                <p:nvPr userDrawn="1"/>
              </p:nvGrpSpPr>
              <p:grpSpPr bwMode="auto">
                <a:xfrm>
                  <a:off x="483" y="144"/>
                  <a:ext cx="975" cy="4012"/>
                  <a:chOff x="483" y="144"/>
                  <a:chExt cx="975" cy="4012"/>
                </a:xfrm>
              </p:grpSpPr>
              <p:grpSp>
                <p:nvGrpSpPr>
                  <p:cNvPr id="10545" name="Group 305"/>
                  <p:cNvGrpSpPr>
                    <a:grpSpLocks/>
                  </p:cNvGrpSpPr>
                  <p:nvPr userDrawn="1"/>
                </p:nvGrpSpPr>
                <p:grpSpPr bwMode="auto">
                  <a:xfrm>
                    <a:off x="483" y="144"/>
                    <a:ext cx="975" cy="947"/>
                    <a:chOff x="483" y="144"/>
                    <a:chExt cx="975" cy="947"/>
                  </a:xfrm>
                </p:grpSpPr>
                <p:sp>
                  <p:nvSpPr>
                    <p:cNvPr id="10344" name="Line 104"/>
                    <p:cNvSpPr>
                      <a:spLocks noChangeShapeType="1"/>
                    </p:cNvSpPr>
                    <p:nvPr/>
                  </p:nvSpPr>
                  <p:spPr bwMode="hidden">
                    <a:xfrm>
                      <a:off x="483"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45" name="Line 105"/>
                    <p:cNvSpPr>
                      <a:spLocks noChangeShapeType="1"/>
                    </p:cNvSpPr>
                    <p:nvPr/>
                  </p:nvSpPr>
                  <p:spPr bwMode="hidden">
                    <a:xfrm>
                      <a:off x="984"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46" name="Line 106"/>
                    <p:cNvSpPr>
                      <a:spLocks noChangeShapeType="1"/>
                    </p:cNvSpPr>
                    <p:nvPr/>
                  </p:nvSpPr>
                  <p:spPr bwMode="hidden">
                    <a:xfrm>
                      <a:off x="984"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47" name="Line 107"/>
                    <p:cNvSpPr>
                      <a:spLocks noChangeShapeType="1"/>
                    </p:cNvSpPr>
                    <p:nvPr/>
                  </p:nvSpPr>
                  <p:spPr bwMode="hidden">
                    <a:xfrm>
                      <a:off x="483"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48" name="Line 108"/>
                    <p:cNvSpPr>
                      <a:spLocks noChangeShapeType="1"/>
                    </p:cNvSpPr>
                    <p:nvPr/>
                  </p:nvSpPr>
                  <p:spPr bwMode="hidden">
                    <a:xfrm rot="-5400000">
                      <a:off x="734"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49" name="Line 109"/>
                    <p:cNvSpPr>
                      <a:spLocks noChangeShapeType="1"/>
                    </p:cNvSpPr>
                    <p:nvPr/>
                  </p:nvSpPr>
                  <p:spPr bwMode="hidden">
                    <a:xfrm rot="-5400000">
                      <a:off x="1263"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50" name="Line 110"/>
                    <p:cNvSpPr>
                      <a:spLocks noChangeShapeType="1"/>
                    </p:cNvSpPr>
                    <p:nvPr/>
                  </p:nvSpPr>
                  <p:spPr bwMode="hidden">
                    <a:xfrm rot="-5400000">
                      <a:off x="1263"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51" name="Line 111"/>
                    <p:cNvSpPr>
                      <a:spLocks noChangeShapeType="1"/>
                    </p:cNvSpPr>
                    <p:nvPr/>
                  </p:nvSpPr>
                  <p:spPr bwMode="hidden">
                    <a:xfrm rot="-5400000">
                      <a:off x="734"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52" name="Group 112"/>
                  <p:cNvGrpSpPr>
                    <a:grpSpLocks/>
                  </p:cNvGrpSpPr>
                  <p:nvPr/>
                </p:nvGrpSpPr>
                <p:grpSpPr bwMode="auto">
                  <a:xfrm>
                    <a:off x="483" y="1166"/>
                    <a:ext cx="975" cy="947"/>
                    <a:chOff x="288" y="528"/>
                    <a:chExt cx="1680" cy="1632"/>
                  </a:xfrm>
                </p:grpSpPr>
                <p:sp>
                  <p:nvSpPr>
                    <p:cNvPr id="10353" name="Line 113"/>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54" name="Line 114"/>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55" name="Line 115"/>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56" name="Line 116"/>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57" name="Line 117"/>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58" name="Line 118"/>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59" name="Line 119"/>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60" name="Line 120"/>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61" name="Group 121"/>
                  <p:cNvGrpSpPr>
                    <a:grpSpLocks/>
                  </p:cNvGrpSpPr>
                  <p:nvPr/>
                </p:nvGrpSpPr>
                <p:grpSpPr bwMode="auto">
                  <a:xfrm>
                    <a:off x="483" y="2187"/>
                    <a:ext cx="975" cy="947"/>
                    <a:chOff x="288" y="528"/>
                    <a:chExt cx="1680" cy="1632"/>
                  </a:xfrm>
                </p:grpSpPr>
                <p:sp>
                  <p:nvSpPr>
                    <p:cNvPr id="10362" name="Line 122"/>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63" name="Line 123"/>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64" name="Line 124"/>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65" name="Line 125"/>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66" name="Line 126"/>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67" name="Line 127"/>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68" name="Line 128"/>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69" name="Line 129"/>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70" name="Group 130"/>
                  <p:cNvGrpSpPr>
                    <a:grpSpLocks/>
                  </p:cNvGrpSpPr>
                  <p:nvPr/>
                </p:nvGrpSpPr>
                <p:grpSpPr bwMode="auto">
                  <a:xfrm>
                    <a:off x="483" y="3209"/>
                    <a:ext cx="975" cy="947"/>
                    <a:chOff x="288" y="528"/>
                    <a:chExt cx="1680" cy="1632"/>
                  </a:xfrm>
                </p:grpSpPr>
                <p:sp>
                  <p:nvSpPr>
                    <p:cNvPr id="10371" name="Line 131"/>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72" name="Line 132"/>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73" name="Line 133"/>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74" name="Line 134"/>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75" name="Line 135"/>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76" name="Line 136"/>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77" name="Line 137"/>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78" name="Line 138"/>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grpSp>
              <p:nvGrpSpPr>
                <p:cNvPr id="10550" name="Group 310"/>
                <p:cNvGrpSpPr>
                  <a:grpSpLocks/>
                </p:cNvGrpSpPr>
                <p:nvPr userDrawn="1"/>
              </p:nvGrpSpPr>
              <p:grpSpPr bwMode="auto">
                <a:xfrm>
                  <a:off x="1551" y="144"/>
                  <a:ext cx="975" cy="4012"/>
                  <a:chOff x="1551" y="144"/>
                  <a:chExt cx="975" cy="4012"/>
                </a:xfrm>
              </p:grpSpPr>
              <p:grpSp>
                <p:nvGrpSpPr>
                  <p:cNvPr id="10544" name="Group 304"/>
                  <p:cNvGrpSpPr>
                    <a:grpSpLocks/>
                  </p:cNvGrpSpPr>
                  <p:nvPr userDrawn="1"/>
                </p:nvGrpSpPr>
                <p:grpSpPr bwMode="auto">
                  <a:xfrm>
                    <a:off x="1551" y="144"/>
                    <a:ext cx="975" cy="947"/>
                    <a:chOff x="1551" y="144"/>
                    <a:chExt cx="975" cy="947"/>
                  </a:xfrm>
                </p:grpSpPr>
                <p:sp>
                  <p:nvSpPr>
                    <p:cNvPr id="10381" name="Line 141"/>
                    <p:cNvSpPr>
                      <a:spLocks noChangeShapeType="1"/>
                    </p:cNvSpPr>
                    <p:nvPr/>
                  </p:nvSpPr>
                  <p:spPr bwMode="hidden">
                    <a:xfrm>
                      <a:off x="1551"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82" name="Line 142"/>
                    <p:cNvSpPr>
                      <a:spLocks noChangeShapeType="1"/>
                    </p:cNvSpPr>
                    <p:nvPr/>
                  </p:nvSpPr>
                  <p:spPr bwMode="hidden">
                    <a:xfrm>
                      <a:off x="2052"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83" name="Line 143"/>
                    <p:cNvSpPr>
                      <a:spLocks noChangeShapeType="1"/>
                    </p:cNvSpPr>
                    <p:nvPr/>
                  </p:nvSpPr>
                  <p:spPr bwMode="hidden">
                    <a:xfrm>
                      <a:off x="2052"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84" name="Line 144"/>
                    <p:cNvSpPr>
                      <a:spLocks noChangeShapeType="1"/>
                    </p:cNvSpPr>
                    <p:nvPr/>
                  </p:nvSpPr>
                  <p:spPr bwMode="hidden">
                    <a:xfrm>
                      <a:off x="1551"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85" name="Line 145"/>
                    <p:cNvSpPr>
                      <a:spLocks noChangeShapeType="1"/>
                    </p:cNvSpPr>
                    <p:nvPr/>
                  </p:nvSpPr>
                  <p:spPr bwMode="hidden">
                    <a:xfrm rot="-5400000">
                      <a:off x="1802"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86" name="Line 146"/>
                    <p:cNvSpPr>
                      <a:spLocks noChangeShapeType="1"/>
                    </p:cNvSpPr>
                    <p:nvPr/>
                  </p:nvSpPr>
                  <p:spPr bwMode="hidden">
                    <a:xfrm rot="-5400000">
                      <a:off x="2331"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87" name="Line 147"/>
                    <p:cNvSpPr>
                      <a:spLocks noChangeShapeType="1"/>
                    </p:cNvSpPr>
                    <p:nvPr/>
                  </p:nvSpPr>
                  <p:spPr bwMode="hidden">
                    <a:xfrm rot="-5400000">
                      <a:off x="2331"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88" name="Line 148"/>
                    <p:cNvSpPr>
                      <a:spLocks noChangeShapeType="1"/>
                    </p:cNvSpPr>
                    <p:nvPr/>
                  </p:nvSpPr>
                  <p:spPr bwMode="hidden">
                    <a:xfrm rot="-5400000">
                      <a:off x="1802"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89" name="Group 149"/>
                  <p:cNvGrpSpPr>
                    <a:grpSpLocks/>
                  </p:cNvGrpSpPr>
                  <p:nvPr/>
                </p:nvGrpSpPr>
                <p:grpSpPr bwMode="auto">
                  <a:xfrm>
                    <a:off x="1551" y="1166"/>
                    <a:ext cx="975" cy="947"/>
                    <a:chOff x="288" y="528"/>
                    <a:chExt cx="1680" cy="1632"/>
                  </a:xfrm>
                </p:grpSpPr>
                <p:sp>
                  <p:nvSpPr>
                    <p:cNvPr id="10390" name="Line 150"/>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91" name="Line 151"/>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92" name="Line 152"/>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93" name="Line 153"/>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94" name="Line 154"/>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95" name="Line 155"/>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96" name="Line 156"/>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97" name="Line 157"/>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98" name="Group 158"/>
                  <p:cNvGrpSpPr>
                    <a:grpSpLocks/>
                  </p:cNvGrpSpPr>
                  <p:nvPr/>
                </p:nvGrpSpPr>
                <p:grpSpPr bwMode="auto">
                  <a:xfrm>
                    <a:off x="1551" y="2187"/>
                    <a:ext cx="975" cy="947"/>
                    <a:chOff x="288" y="528"/>
                    <a:chExt cx="1680" cy="1632"/>
                  </a:xfrm>
                </p:grpSpPr>
                <p:sp>
                  <p:nvSpPr>
                    <p:cNvPr id="10399" name="Line 159"/>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00" name="Line 160"/>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01" name="Line 161"/>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02" name="Line 162"/>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03" name="Line 163"/>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04" name="Line 164"/>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05" name="Line 165"/>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06" name="Line 166"/>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407" name="Group 167"/>
                  <p:cNvGrpSpPr>
                    <a:grpSpLocks/>
                  </p:cNvGrpSpPr>
                  <p:nvPr/>
                </p:nvGrpSpPr>
                <p:grpSpPr bwMode="auto">
                  <a:xfrm>
                    <a:off x="1551" y="3209"/>
                    <a:ext cx="975" cy="947"/>
                    <a:chOff x="288" y="528"/>
                    <a:chExt cx="1680" cy="1632"/>
                  </a:xfrm>
                </p:grpSpPr>
                <p:sp>
                  <p:nvSpPr>
                    <p:cNvPr id="10408" name="Line 168"/>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09" name="Line 169"/>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10" name="Line 170"/>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11" name="Line 171"/>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12" name="Line 172"/>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13" name="Line 173"/>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14" name="Line 174"/>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15" name="Line 175"/>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grpSp>
              <p:nvGrpSpPr>
                <p:cNvPr id="10549" name="Group 309"/>
                <p:cNvGrpSpPr>
                  <a:grpSpLocks/>
                </p:cNvGrpSpPr>
                <p:nvPr userDrawn="1"/>
              </p:nvGrpSpPr>
              <p:grpSpPr bwMode="auto">
                <a:xfrm>
                  <a:off x="2619" y="144"/>
                  <a:ext cx="975" cy="4012"/>
                  <a:chOff x="2619" y="144"/>
                  <a:chExt cx="975" cy="4012"/>
                </a:xfrm>
              </p:grpSpPr>
              <p:grpSp>
                <p:nvGrpSpPr>
                  <p:cNvPr id="10543" name="Group 303"/>
                  <p:cNvGrpSpPr>
                    <a:grpSpLocks/>
                  </p:cNvGrpSpPr>
                  <p:nvPr userDrawn="1"/>
                </p:nvGrpSpPr>
                <p:grpSpPr bwMode="auto">
                  <a:xfrm>
                    <a:off x="2619" y="144"/>
                    <a:ext cx="975" cy="947"/>
                    <a:chOff x="2619" y="144"/>
                    <a:chExt cx="975" cy="947"/>
                  </a:xfrm>
                </p:grpSpPr>
                <p:sp>
                  <p:nvSpPr>
                    <p:cNvPr id="10418" name="Line 178"/>
                    <p:cNvSpPr>
                      <a:spLocks noChangeShapeType="1"/>
                    </p:cNvSpPr>
                    <p:nvPr/>
                  </p:nvSpPr>
                  <p:spPr bwMode="hidden">
                    <a:xfrm>
                      <a:off x="2619"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19" name="Line 179"/>
                    <p:cNvSpPr>
                      <a:spLocks noChangeShapeType="1"/>
                    </p:cNvSpPr>
                    <p:nvPr/>
                  </p:nvSpPr>
                  <p:spPr bwMode="hidden">
                    <a:xfrm>
                      <a:off x="3120"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20" name="Line 180"/>
                    <p:cNvSpPr>
                      <a:spLocks noChangeShapeType="1"/>
                    </p:cNvSpPr>
                    <p:nvPr/>
                  </p:nvSpPr>
                  <p:spPr bwMode="hidden">
                    <a:xfrm>
                      <a:off x="3120"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21" name="Line 181"/>
                    <p:cNvSpPr>
                      <a:spLocks noChangeShapeType="1"/>
                    </p:cNvSpPr>
                    <p:nvPr/>
                  </p:nvSpPr>
                  <p:spPr bwMode="hidden">
                    <a:xfrm>
                      <a:off x="2619"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22" name="Line 182"/>
                    <p:cNvSpPr>
                      <a:spLocks noChangeShapeType="1"/>
                    </p:cNvSpPr>
                    <p:nvPr/>
                  </p:nvSpPr>
                  <p:spPr bwMode="hidden">
                    <a:xfrm rot="-5400000">
                      <a:off x="2870"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23" name="Line 183"/>
                    <p:cNvSpPr>
                      <a:spLocks noChangeShapeType="1"/>
                    </p:cNvSpPr>
                    <p:nvPr/>
                  </p:nvSpPr>
                  <p:spPr bwMode="hidden">
                    <a:xfrm rot="-5400000">
                      <a:off x="3399"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24" name="Line 184"/>
                    <p:cNvSpPr>
                      <a:spLocks noChangeShapeType="1"/>
                    </p:cNvSpPr>
                    <p:nvPr/>
                  </p:nvSpPr>
                  <p:spPr bwMode="hidden">
                    <a:xfrm rot="-5400000">
                      <a:off x="3399"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25" name="Line 185"/>
                    <p:cNvSpPr>
                      <a:spLocks noChangeShapeType="1"/>
                    </p:cNvSpPr>
                    <p:nvPr/>
                  </p:nvSpPr>
                  <p:spPr bwMode="hidden">
                    <a:xfrm rot="-5400000">
                      <a:off x="2870"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426" name="Group 186"/>
                  <p:cNvGrpSpPr>
                    <a:grpSpLocks/>
                  </p:cNvGrpSpPr>
                  <p:nvPr/>
                </p:nvGrpSpPr>
                <p:grpSpPr bwMode="auto">
                  <a:xfrm>
                    <a:off x="2619" y="1166"/>
                    <a:ext cx="975" cy="947"/>
                    <a:chOff x="288" y="528"/>
                    <a:chExt cx="1680" cy="1632"/>
                  </a:xfrm>
                </p:grpSpPr>
                <p:sp>
                  <p:nvSpPr>
                    <p:cNvPr id="10427" name="Line 187"/>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28" name="Line 188"/>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29" name="Line 189"/>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30" name="Line 190"/>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31" name="Line 191"/>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32" name="Line 192"/>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33" name="Line 193"/>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34" name="Line 194"/>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435" name="Group 195"/>
                  <p:cNvGrpSpPr>
                    <a:grpSpLocks/>
                  </p:cNvGrpSpPr>
                  <p:nvPr/>
                </p:nvGrpSpPr>
                <p:grpSpPr bwMode="auto">
                  <a:xfrm>
                    <a:off x="2619" y="2187"/>
                    <a:ext cx="975" cy="947"/>
                    <a:chOff x="288" y="528"/>
                    <a:chExt cx="1680" cy="1632"/>
                  </a:xfrm>
                </p:grpSpPr>
                <p:sp>
                  <p:nvSpPr>
                    <p:cNvPr id="10436" name="Line 196"/>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37" name="Line 197"/>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38" name="Line 198"/>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39" name="Line 199"/>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40" name="Line 200"/>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41" name="Line 201"/>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42" name="Line 202"/>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43" name="Line 203"/>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444" name="Group 204"/>
                  <p:cNvGrpSpPr>
                    <a:grpSpLocks/>
                  </p:cNvGrpSpPr>
                  <p:nvPr/>
                </p:nvGrpSpPr>
                <p:grpSpPr bwMode="auto">
                  <a:xfrm>
                    <a:off x="2619" y="3209"/>
                    <a:ext cx="975" cy="947"/>
                    <a:chOff x="288" y="528"/>
                    <a:chExt cx="1680" cy="1632"/>
                  </a:xfrm>
                </p:grpSpPr>
                <p:sp>
                  <p:nvSpPr>
                    <p:cNvPr id="10445" name="Line 205"/>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46" name="Line 206"/>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47" name="Line 207"/>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48" name="Line 208"/>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49" name="Line 209"/>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50" name="Line 210"/>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51" name="Line 211"/>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52" name="Line 212"/>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grpSp>
              <p:nvGrpSpPr>
                <p:cNvPr id="10548" name="Group 308"/>
                <p:cNvGrpSpPr>
                  <a:grpSpLocks/>
                </p:cNvGrpSpPr>
                <p:nvPr userDrawn="1"/>
              </p:nvGrpSpPr>
              <p:grpSpPr bwMode="auto">
                <a:xfrm>
                  <a:off x="3687" y="144"/>
                  <a:ext cx="975" cy="4012"/>
                  <a:chOff x="3687" y="144"/>
                  <a:chExt cx="975" cy="4012"/>
                </a:xfrm>
              </p:grpSpPr>
              <p:grpSp>
                <p:nvGrpSpPr>
                  <p:cNvPr id="10542" name="Group 302"/>
                  <p:cNvGrpSpPr>
                    <a:grpSpLocks/>
                  </p:cNvGrpSpPr>
                  <p:nvPr userDrawn="1"/>
                </p:nvGrpSpPr>
                <p:grpSpPr bwMode="auto">
                  <a:xfrm>
                    <a:off x="3687" y="144"/>
                    <a:ext cx="975" cy="947"/>
                    <a:chOff x="3687" y="144"/>
                    <a:chExt cx="975" cy="947"/>
                  </a:xfrm>
                </p:grpSpPr>
                <p:sp>
                  <p:nvSpPr>
                    <p:cNvPr id="10455" name="Line 215"/>
                    <p:cNvSpPr>
                      <a:spLocks noChangeShapeType="1"/>
                    </p:cNvSpPr>
                    <p:nvPr/>
                  </p:nvSpPr>
                  <p:spPr bwMode="hidden">
                    <a:xfrm>
                      <a:off x="3687"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56" name="Line 216"/>
                    <p:cNvSpPr>
                      <a:spLocks noChangeShapeType="1"/>
                    </p:cNvSpPr>
                    <p:nvPr/>
                  </p:nvSpPr>
                  <p:spPr bwMode="hidden">
                    <a:xfrm>
                      <a:off x="4188"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57" name="Line 217"/>
                    <p:cNvSpPr>
                      <a:spLocks noChangeShapeType="1"/>
                    </p:cNvSpPr>
                    <p:nvPr/>
                  </p:nvSpPr>
                  <p:spPr bwMode="hidden">
                    <a:xfrm>
                      <a:off x="4188"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58" name="Line 218"/>
                    <p:cNvSpPr>
                      <a:spLocks noChangeShapeType="1"/>
                    </p:cNvSpPr>
                    <p:nvPr/>
                  </p:nvSpPr>
                  <p:spPr bwMode="hidden">
                    <a:xfrm>
                      <a:off x="3687"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59" name="Line 219"/>
                    <p:cNvSpPr>
                      <a:spLocks noChangeShapeType="1"/>
                    </p:cNvSpPr>
                    <p:nvPr/>
                  </p:nvSpPr>
                  <p:spPr bwMode="hidden">
                    <a:xfrm rot="-5400000">
                      <a:off x="3938"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60" name="Line 220"/>
                    <p:cNvSpPr>
                      <a:spLocks noChangeShapeType="1"/>
                    </p:cNvSpPr>
                    <p:nvPr/>
                  </p:nvSpPr>
                  <p:spPr bwMode="hidden">
                    <a:xfrm rot="-5400000">
                      <a:off x="4467"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61" name="Line 221"/>
                    <p:cNvSpPr>
                      <a:spLocks noChangeShapeType="1"/>
                    </p:cNvSpPr>
                    <p:nvPr/>
                  </p:nvSpPr>
                  <p:spPr bwMode="hidden">
                    <a:xfrm rot="-5400000">
                      <a:off x="4467"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62" name="Line 222"/>
                    <p:cNvSpPr>
                      <a:spLocks noChangeShapeType="1"/>
                    </p:cNvSpPr>
                    <p:nvPr/>
                  </p:nvSpPr>
                  <p:spPr bwMode="hidden">
                    <a:xfrm rot="-5400000">
                      <a:off x="3938"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463" name="Group 223"/>
                  <p:cNvGrpSpPr>
                    <a:grpSpLocks/>
                  </p:cNvGrpSpPr>
                  <p:nvPr/>
                </p:nvGrpSpPr>
                <p:grpSpPr bwMode="auto">
                  <a:xfrm>
                    <a:off x="3687" y="1166"/>
                    <a:ext cx="975" cy="947"/>
                    <a:chOff x="288" y="528"/>
                    <a:chExt cx="1680" cy="1632"/>
                  </a:xfrm>
                </p:grpSpPr>
                <p:sp>
                  <p:nvSpPr>
                    <p:cNvPr id="10464" name="Line 224"/>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65" name="Line 225"/>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66" name="Line 226"/>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67" name="Line 227"/>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68" name="Line 228"/>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69" name="Line 229"/>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70" name="Line 230"/>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71" name="Line 231"/>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472" name="Group 232"/>
                  <p:cNvGrpSpPr>
                    <a:grpSpLocks/>
                  </p:cNvGrpSpPr>
                  <p:nvPr/>
                </p:nvGrpSpPr>
                <p:grpSpPr bwMode="auto">
                  <a:xfrm>
                    <a:off x="3687" y="2187"/>
                    <a:ext cx="975" cy="947"/>
                    <a:chOff x="288" y="528"/>
                    <a:chExt cx="1680" cy="1632"/>
                  </a:xfrm>
                </p:grpSpPr>
                <p:sp>
                  <p:nvSpPr>
                    <p:cNvPr id="10473" name="Line 233"/>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74" name="Line 234"/>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75" name="Line 235"/>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76" name="Line 236"/>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77" name="Line 237"/>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78" name="Line 238"/>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79" name="Line 239"/>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80" name="Line 240"/>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481" name="Group 241"/>
                  <p:cNvGrpSpPr>
                    <a:grpSpLocks/>
                  </p:cNvGrpSpPr>
                  <p:nvPr/>
                </p:nvGrpSpPr>
                <p:grpSpPr bwMode="auto">
                  <a:xfrm>
                    <a:off x="3687" y="3209"/>
                    <a:ext cx="975" cy="947"/>
                    <a:chOff x="288" y="528"/>
                    <a:chExt cx="1680" cy="1632"/>
                  </a:xfrm>
                </p:grpSpPr>
                <p:sp>
                  <p:nvSpPr>
                    <p:cNvPr id="10482" name="Line 242"/>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83" name="Line 243"/>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84" name="Line 244"/>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85" name="Line 245"/>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86" name="Line 246"/>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87" name="Line 247"/>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88" name="Line 248"/>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89" name="Line 249"/>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grpSp>
              <p:nvGrpSpPr>
                <p:cNvPr id="10547" name="Group 307"/>
                <p:cNvGrpSpPr>
                  <a:grpSpLocks/>
                </p:cNvGrpSpPr>
                <p:nvPr userDrawn="1"/>
              </p:nvGrpSpPr>
              <p:grpSpPr bwMode="auto">
                <a:xfrm>
                  <a:off x="4755" y="144"/>
                  <a:ext cx="975" cy="4012"/>
                  <a:chOff x="4755" y="144"/>
                  <a:chExt cx="975" cy="4012"/>
                </a:xfrm>
              </p:grpSpPr>
              <p:grpSp>
                <p:nvGrpSpPr>
                  <p:cNvPr id="10541" name="Group 301"/>
                  <p:cNvGrpSpPr>
                    <a:grpSpLocks/>
                  </p:cNvGrpSpPr>
                  <p:nvPr userDrawn="1"/>
                </p:nvGrpSpPr>
                <p:grpSpPr bwMode="auto">
                  <a:xfrm>
                    <a:off x="4755" y="144"/>
                    <a:ext cx="975" cy="947"/>
                    <a:chOff x="4755" y="144"/>
                    <a:chExt cx="975" cy="947"/>
                  </a:xfrm>
                </p:grpSpPr>
                <p:sp>
                  <p:nvSpPr>
                    <p:cNvPr id="10492" name="Line 252"/>
                    <p:cNvSpPr>
                      <a:spLocks noChangeShapeType="1"/>
                    </p:cNvSpPr>
                    <p:nvPr/>
                  </p:nvSpPr>
                  <p:spPr bwMode="hidden">
                    <a:xfrm>
                      <a:off x="4755"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93" name="Line 253"/>
                    <p:cNvSpPr>
                      <a:spLocks noChangeShapeType="1"/>
                    </p:cNvSpPr>
                    <p:nvPr/>
                  </p:nvSpPr>
                  <p:spPr bwMode="hidden">
                    <a:xfrm>
                      <a:off x="5256" y="144"/>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94" name="Line 254"/>
                    <p:cNvSpPr>
                      <a:spLocks noChangeShapeType="1"/>
                    </p:cNvSpPr>
                    <p:nvPr/>
                  </p:nvSpPr>
                  <p:spPr bwMode="hidden">
                    <a:xfrm>
                      <a:off x="5256"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95" name="Line 255"/>
                    <p:cNvSpPr>
                      <a:spLocks noChangeShapeType="1"/>
                    </p:cNvSpPr>
                    <p:nvPr/>
                  </p:nvSpPr>
                  <p:spPr bwMode="hidden">
                    <a:xfrm>
                      <a:off x="4755" y="64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96" name="Line 256"/>
                    <p:cNvSpPr>
                      <a:spLocks noChangeShapeType="1"/>
                    </p:cNvSpPr>
                    <p:nvPr/>
                  </p:nvSpPr>
                  <p:spPr bwMode="hidden">
                    <a:xfrm rot="-5400000">
                      <a:off x="5006"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97" name="Line 257"/>
                    <p:cNvSpPr>
                      <a:spLocks noChangeShapeType="1"/>
                    </p:cNvSpPr>
                    <p:nvPr/>
                  </p:nvSpPr>
                  <p:spPr bwMode="hidden">
                    <a:xfrm rot="-5400000">
                      <a:off x="5535" y="395"/>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98" name="Line 258"/>
                    <p:cNvSpPr>
                      <a:spLocks noChangeShapeType="1"/>
                    </p:cNvSpPr>
                    <p:nvPr/>
                  </p:nvSpPr>
                  <p:spPr bwMode="hidden">
                    <a:xfrm rot="-5400000">
                      <a:off x="5535"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499" name="Line 259"/>
                    <p:cNvSpPr>
                      <a:spLocks noChangeShapeType="1"/>
                    </p:cNvSpPr>
                    <p:nvPr/>
                  </p:nvSpPr>
                  <p:spPr bwMode="hidden">
                    <a:xfrm rot="-5400000">
                      <a:off x="5006" y="896"/>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500" name="Group 260"/>
                  <p:cNvGrpSpPr>
                    <a:grpSpLocks/>
                  </p:cNvGrpSpPr>
                  <p:nvPr/>
                </p:nvGrpSpPr>
                <p:grpSpPr bwMode="auto">
                  <a:xfrm>
                    <a:off x="4755" y="1166"/>
                    <a:ext cx="975" cy="947"/>
                    <a:chOff x="288" y="528"/>
                    <a:chExt cx="1680" cy="1632"/>
                  </a:xfrm>
                </p:grpSpPr>
                <p:sp>
                  <p:nvSpPr>
                    <p:cNvPr id="10501" name="Line 261"/>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02" name="Line 262"/>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03" name="Line 263"/>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04" name="Line 264"/>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05" name="Line 265"/>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06" name="Line 266"/>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07" name="Line 267"/>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08" name="Line 268"/>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509" name="Group 269"/>
                  <p:cNvGrpSpPr>
                    <a:grpSpLocks/>
                  </p:cNvGrpSpPr>
                  <p:nvPr/>
                </p:nvGrpSpPr>
                <p:grpSpPr bwMode="auto">
                  <a:xfrm>
                    <a:off x="4755" y="2187"/>
                    <a:ext cx="975" cy="947"/>
                    <a:chOff x="288" y="528"/>
                    <a:chExt cx="1680" cy="1632"/>
                  </a:xfrm>
                </p:grpSpPr>
                <p:sp>
                  <p:nvSpPr>
                    <p:cNvPr id="10510" name="Line 270"/>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11" name="Line 271"/>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12" name="Line 272"/>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13" name="Line 273"/>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14" name="Line 274"/>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15" name="Line 275"/>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16" name="Line 276"/>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17" name="Line 277"/>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518" name="Group 278"/>
                  <p:cNvGrpSpPr>
                    <a:grpSpLocks/>
                  </p:cNvGrpSpPr>
                  <p:nvPr/>
                </p:nvGrpSpPr>
                <p:grpSpPr bwMode="auto">
                  <a:xfrm>
                    <a:off x="4755" y="3209"/>
                    <a:ext cx="975" cy="947"/>
                    <a:chOff x="288" y="528"/>
                    <a:chExt cx="1680" cy="1632"/>
                  </a:xfrm>
                </p:grpSpPr>
                <p:sp>
                  <p:nvSpPr>
                    <p:cNvPr id="10519" name="Line 279"/>
                    <p:cNvSpPr>
                      <a:spLocks noChangeShapeType="1"/>
                    </p:cNvSpPr>
                    <p:nvPr/>
                  </p:nvSpPr>
                  <p:spPr bwMode="hidden">
                    <a:xfrm>
                      <a:off x="288"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20" name="Line 280"/>
                    <p:cNvSpPr>
                      <a:spLocks noChangeShapeType="1"/>
                    </p:cNvSpPr>
                    <p:nvPr/>
                  </p:nvSpPr>
                  <p:spPr bwMode="hidden">
                    <a:xfrm>
                      <a:off x="1152" y="528"/>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21" name="Line 281"/>
                    <p:cNvSpPr>
                      <a:spLocks noChangeShapeType="1"/>
                    </p:cNvSpPr>
                    <p:nvPr/>
                  </p:nvSpPr>
                  <p:spPr bwMode="hidden">
                    <a:xfrm>
                      <a:off x="1152"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22" name="Line 282"/>
                    <p:cNvSpPr>
                      <a:spLocks noChangeShapeType="1"/>
                    </p:cNvSpPr>
                    <p:nvPr/>
                  </p:nvSpPr>
                  <p:spPr bwMode="hidden">
                    <a:xfrm>
                      <a:off x="288" y="1392"/>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23" name="Line 283"/>
                    <p:cNvSpPr>
                      <a:spLocks noChangeShapeType="1"/>
                    </p:cNvSpPr>
                    <p:nvPr/>
                  </p:nvSpPr>
                  <p:spPr bwMode="hidden">
                    <a:xfrm rot="-5400000">
                      <a:off x="720"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24" name="Line 284"/>
                    <p:cNvSpPr>
                      <a:spLocks noChangeShapeType="1"/>
                    </p:cNvSpPr>
                    <p:nvPr/>
                  </p:nvSpPr>
                  <p:spPr bwMode="hidden">
                    <a:xfrm rot="-5400000">
                      <a:off x="1632" y="960"/>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25" name="Line 285"/>
                    <p:cNvSpPr>
                      <a:spLocks noChangeShapeType="1"/>
                    </p:cNvSpPr>
                    <p:nvPr/>
                  </p:nvSpPr>
                  <p:spPr bwMode="hidden">
                    <a:xfrm rot="-5400000">
                      <a:off x="1632"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26" name="Line 286"/>
                    <p:cNvSpPr>
                      <a:spLocks noChangeShapeType="1"/>
                    </p:cNvSpPr>
                    <p:nvPr/>
                  </p:nvSpPr>
                  <p:spPr bwMode="hidden">
                    <a:xfrm rot="-5400000">
                      <a:off x="720" y="1824"/>
                      <a:ext cx="0" cy="672"/>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grpSp>
          <p:grpSp>
            <p:nvGrpSpPr>
              <p:cNvPr id="10546" name="Group 306"/>
              <p:cNvGrpSpPr>
                <a:grpSpLocks/>
              </p:cNvGrpSpPr>
              <p:nvPr userDrawn="1"/>
            </p:nvGrpSpPr>
            <p:grpSpPr bwMode="auto">
              <a:xfrm>
                <a:off x="3" y="68"/>
                <a:ext cx="5730" cy="0"/>
                <a:chOff x="3" y="68"/>
                <a:chExt cx="5730" cy="0"/>
              </a:xfrm>
            </p:grpSpPr>
            <p:sp>
              <p:nvSpPr>
                <p:cNvPr id="10530" name="Line 290"/>
                <p:cNvSpPr>
                  <a:spLocks noChangeShapeType="1"/>
                </p:cNvSpPr>
                <p:nvPr userDrawn="1"/>
              </p:nvSpPr>
              <p:spPr bwMode="hidden">
                <a:xfrm rot="-5400000">
                  <a:off x="198"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31" name="Line 291"/>
                <p:cNvSpPr>
                  <a:spLocks noChangeShapeType="1"/>
                </p:cNvSpPr>
                <p:nvPr userDrawn="1"/>
              </p:nvSpPr>
              <p:spPr bwMode="hidden">
                <a:xfrm rot="-5400000">
                  <a:off x="737"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32" name="Line 292"/>
                <p:cNvSpPr>
                  <a:spLocks noChangeShapeType="1"/>
                </p:cNvSpPr>
                <p:nvPr userDrawn="1"/>
              </p:nvSpPr>
              <p:spPr bwMode="hidden">
                <a:xfrm rot="-5400000">
                  <a:off x="1266"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33" name="Line 293"/>
                <p:cNvSpPr>
                  <a:spLocks noChangeShapeType="1"/>
                </p:cNvSpPr>
                <p:nvPr userDrawn="1"/>
              </p:nvSpPr>
              <p:spPr bwMode="hidden">
                <a:xfrm rot="-5400000">
                  <a:off x="1805"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34" name="Line 294"/>
                <p:cNvSpPr>
                  <a:spLocks noChangeShapeType="1"/>
                </p:cNvSpPr>
                <p:nvPr userDrawn="1"/>
              </p:nvSpPr>
              <p:spPr bwMode="hidden">
                <a:xfrm rot="-5400000">
                  <a:off x="2334"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35" name="Line 295"/>
                <p:cNvSpPr>
                  <a:spLocks noChangeShapeType="1"/>
                </p:cNvSpPr>
                <p:nvPr userDrawn="1"/>
              </p:nvSpPr>
              <p:spPr bwMode="hidden">
                <a:xfrm rot="-5400000">
                  <a:off x="2873"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36" name="Line 296"/>
                <p:cNvSpPr>
                  <a:spLocks noChangeShapeType="1"/>
                </p:cNvSpPr>
                <p:nvPr userDrawn="1"/>
              </p:nvSpPr>
              <p:spPr bwMode="hidden">
                <a:xfrm rot="-5400000">
                  <a:off x="3402"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37" name="Line 297"/>
                <p:cNvSpPr>
                  <a:spLocks noChangeShapeType="1"/>
                </p:cNvSpPr>
                <p:nvPr userDrawn="1"/>
              </p:nvSpPr>
              <p:spPr bwMode="hidden">
                <a:xfrm rot="-5400000">
                  <a:off x="3941"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38" name="Line 298"/>
                <p:cNvSpPr>
                  <a:spLocks noChangeShapeType="1"/>
                </p:cNvSpPr>
                <p:nvPr userDrawn="1"/>
              </p:nvSpPr>
              <p:spPr bwMode="hidden">
                <a:xfrm rot="-5400000">
                  <a:off x="4470"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39" name="Line 299"/>
                <p:cNvSpPr>
                  <a:spLocks noChangeShapeType="1"/>
                </p:cNvSpPr>
                <p:nvPr userDrawn="1"/>
              </p:nvSpPr>
              <p:spPr bwMode="hidden">
                <a:xfrm rot="-5400000">
                  <a:off x="5009"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540" name="Line 300"/>
                <p:cNvSpPr>
                  <a:spLocks noChangeShapeType="1"/>
                </p:cNvSpPr>
                <p:nvPr userDrawn="1"/>
              </p:nvSpPr>
              <p:spPr bwMode="hidden">
                <a:xfrm rot="-5400000">
                  <a:off x="5538" y="-127"/>
                  <a:ext cx="0" cy="390"/>
                </a:xfrm>
                <a:prstGeom prst="line">
                  <a:avLst/>
                </a:prstGeom>
                <a:noFill/>
                <a:ln w="28575">
                  <a:pattFill prst="pct25">
                    <a:fgClr>
                      <a:schemeClr val="bg2"/>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grpSp>
          <p:nvGrpSpPr>
            <p:cNvPr id="10555" name="Group 315"/>
            <p:cNvGrpSpPr>
              <a:grpSpLocks/>
            </p:cNvGrpSpPr>
            <p:nvPr/>
          </p:nvGrpSpPr>
          <p:grpSpPr bwMode="auto">
            <a:xfrm>
              <a:off x="336" y="1200"/>
              <a:ext cx="5088" cy="1056"/>
              <a:chOff x="336" y="1200"/>
              <a:chExt cx="5088" cy="1056"/>
            </a:xfrm>
          </p:grpSpPr>
          <p:sp>
            <p:nvSpPr>
              <p:cNvPr id="10249" name="Rectangle 9"/>
              <p:cNvSpPr>
                <a:spLocks noChangeArrowheads="1"/>
              </p:cNvSpPr>
              <p:nvPr userDrawn="1"/>
            </p:nvSpPr>
            <p:spPr bwMode="auto">
              <a:xfrm>
                <a:off x="2880" y="1200"/>
                <a:ext cx="2544" cy="5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250" name="Rectangle 10"/>
              <p:cNvSpPr>
                <a:spLocks noChangeArrowheads="1"/>
              </p:cNvSpPr>
              <p:nvPr userDrawn="1"/>
            </p:nvSpPr>
            <p:spPr bwMode="auto">
              <a:xfrm>
                <a:off x="2880" y="1728"/>
                <a:ext cx="2544" cy="52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251" name="Rectangle 11"/>
              <p:cNvSpPr>
                <a:spLocks noChangeArrowheads="1"/>
              </p:cNvSpPr>
              <p:nvPr userDrawn="1"/>
            </p:nvSpPr>
            <p:spPr bwMode="auto">
              <a:xfrm>
                <a:off x="336" y="1728"/>
                <a:ext cx="2544" cy="52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252" name="Rectangle 12"/>
              <p:cNvSpPr>
                <a:spLocks noChangeArrowheads="1"/>
              </p:cNvSpPr>
              <p:nvPr userDrawn="1"/>
            </p:nvSpPr>
            <p:spPr bwMode="auto">
              <a:xfrm>
                <a:off x="336" y="1200"/>
                <a:ext cx="2544" cy="52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253" name="Rectangle 13"/>
              <p:cNvSpPr>
                <a:spLocks noChangeArrowheads="1"/>
              </p:cNvSpPr>
              <p:nvPr userDrawn="1"/>
            </p:nvSpPr>
            <p:spPr bwMode="white">
              <a:xfrm>
                <a:off x="432" y="1296"/>
                <a:ext cx="4896" cy="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527" name="Group 287"/>
            <p:cNvGrpSpPr>
              <a:grpSpLocks/>
            </p:cNvGrpSpPr>
            <p:nvPr/>
          </p:nvGrpSpPr>
          <p:grpSpPr bwMode="auto">
            <a:xfrm>
              <a:off x="192" y="4273"/>
              <a:ext cx="5328" cy="47"/>
              <a:chOff x="192" y="3840"/>
              <a:chExt cx="5328" cy="47"/>
            </a:xfrm>
          </p:grpSpPr>
          <p:grpSp>
            <p:nvGrpSpPr>
              <p:cNvPr id="10313" name="Group 73"/>
              <p:cNvGrpSpPr>
                <a:grpSpLocks/>
              </p:cNvGrpSpPr>
              <p:nvPr userDrawn="1"/>
            </p:nvGrpSpPr>
            <p:grpSpPr bwMode="auto">
              <a:xfrm>
                <a:off x="192" y="3840"/>
                <a:ext cx="624" cy="47"/>
                <a:chOff x="624" y="3706"/>
                <a:chExt cx="1056" cy="106"/>
              </a:xfrm>
            </p:grpSpPr>
            <p:sp>
              <p:nvSpPr>
                <p:cNvPr id="10256" name="Rectangle 16"/>
                <p:cNvSpPr>
                  <a:spLocks noChangeArrowheads="1"/>
                </p:cNvSpPr>
                <p:nvPr userDrawn="1"/>
              </p:nvSpPr>
              <p:spPr bwMode="ltGray">
                <a:xfrm>
                  <a:off x="1152" y="3706"/>
                  <a:ext cx="528" cy="10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257" name="Rectangle 17"/>
                <p:cNvSpPr>
                  <a:spLocks noChangeArrowheads="1"/>
                </p:cNvSpPr>
                <p:nvPr userDrawn="1"/>
              </p:nvSpPr>
              <p:spPr bwMode="ltGray">
                <a:xfrm>
                  <a:off x="624" y="3706"/>
                  <a:ext cx="528" cy="10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12" name="Group 72"/>
              <p:cNvGrpSpPr>
                <a:grpSpLocks/>
              </p:cNvGrpSpPr>
              <p:nvPr userDrawn="1"/>
            </p:nvGrpSpPr>
            <p:grpSpPr bwMode="auto">
              <a:xfrm>
                <a:off x="864" y="3840"/>
                <a:ext cx="624" cy="47"/>
                <a:chOff x="624" y="3600"/>
                <a:chExt cx="1056" cy="106"/>
              </a:xfrm>
            </p:grpSpPr>
            <p:sp>
              <p:nvSpPr>
                <p:cNvPr id="10255" name="Rectangle 15"/>
                <p:cNvSpPr>
                  <a:spLocks noChangeArrowheads="1"/>
                </p:cNvSpPr>
                <p:nvPr userDrawn="1"/>
              </p:nvSpPr>
              <p:spPr bwMode="ltGray">
                <a:xfrm>
                  <a:off x="1152" y="3600"/>
                  <a:ext cx="528" cy="1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258" name="Rectangle 18"/>
                <p:cNvSpPr>
                  <a:spLocks noChangeArrowheads="1"/>
                </p:cNvSpPr>
                <p:nvPr userDrawn="1"/>
              </p:nvSpPr>
              <p:spPr bwMode="ltGray">
                <a:xfrm>
                  <a:off x="624" y="3600"/>
                  <a:ext cx="528" cy="10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14" name="Group 74"/>
              <p:cNvGrpSpPr>
                <a:grpSpLocks/>
              </p:cNvGrpSpPr>
              <p:nvPr userDrawn="1"/>
            </p:nvGrpSpPr>
            <p:grpSpPr bwMode="auto">
              <a:xfrm>
                <a:off x="1536" y="3840"/>
                <a:ext cx="624" cy="47"/>
                <a:chOff x="624" y="3706"/>
                <a:chExt cx="1056" cy="106"/>
              </a:xfrm>
            </p:grpSpPr>
            <p:sp>
              <p:nvSpPr>
                <p:cNvPr id="10315" name="Rectangle 75"/>
                <p:cNvSpPr>
                  <a:spLocks noChangeArrowheads="1"/>
                </p:cNvSpPr>
                <p:nvPr userDrawn="1"/>
              </p:nvSpPr>
              <p:spPr bwMode="ltGray">
                <a:xfrm>
                  <a:off x="1152" y="3706"/>
                  <a:ext cx="528" cy="10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16" name="Rectangle 76"/>
                <p:cNvSpPr>
                  <a:spLocks noChangeArrowheads="1"/>
                </p:cNvSpPr>
                <p:nvPr userDrawn="1"/>
              </p:nvSpPr>
              <p:spPr bwMode="ltGray">
                <a:xfrm>
                  <a:off x="624" y="3706"/>
                  <a:ext cx="528" cy="10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17" name="Group 77"/>
              <p:cNvGrpSpPr>
                <a:grpSpLocks/>
              </p:cNvGrpSpPr>
              <p:nvPr userDrawn="1"/>
            </p:nvGrpSpPr>
            <p:grpSpPr bwMode="auto">
              <a:xfrm>
                <a:off x="2208" y="3840"/>
                <a:ext cx="624" cy="47"/>
                <a:chOff x="624" y="3600"/>
                <a:chExt cx="1056" cy="106"/>
              </a:xfrm>
            </p:grpSpPr>
            <p:sp>
              <p:nvSpPr>
                <p:cNvPr id="10318" name="Rectangle 78"/>
                <p:cNvSpPr>
                  <a:spLocks noChangeArrowheads="1"/>
                </p:cNvSpPr>
                <p:nvPr userDrawn="1"/>
              </p:nvSpPr>
              <p:spPr bwMode="ltGray">
                <a:xfrm>
                  <a:off x="1152" y="3600"/>
                  <a:ext cx="528" cy="1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19" name="Rectangle 79"/>
                <p:cNvSpPr>
                  <a:spLocks noChangeArrowheads="1"/>
                </p:cNvSpPr>
                <p:nvPr userDrawn="1"/>
              </p:nvSpPr>
              <p:spPr bwMode="ltGray">
                <a:xfrm>
                  <a:off x="624" y="3600"/>
                  <a:ext cx="528" cy="10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20" name="Group 80"/>
              <p:cNvGrpSpPr>
                <a:grpSpLocks/>
              </p:cNvGrpSpPr>
              <p:nvPr userDrawn="1"/>
            </p:nvGrpSpPr>
            <p:grpSpPr bwMode="auto">
              <a:xfrm>
                <a:off x="2880" y="3840"/>
                <a:ext cx="624" cy="47"/>
                <a:chOff x="624" y="3706"/>
                <a:chExt cx="1056" cy="106"/>
              </a:xfrm>
            </p:grpSpPr>
            <p:sp>
              <p:nvSpPr>
                <p:cNvPr id="10321" name="Rectangle 81"/>
                <p:cNvSpPr>
                  <a:spLocks noChangeArrowheads="1"/>
                </p:cNvSpPr>
                <p:nvPr userDrawn="1"/>
              </p:nvSpPr>
              <p:spPr bwMode="ltGray">
                <a:xfrm>
                  <a:off x="1152" y="3706"/>
                  <a:ext cx="528" cy="10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22" name="Rectangle 82"/>
                <p:cNvSpPr>
                  <a:spLocks noChangeArrowheads="1"/>
                </p:cNvSpPr>
                <p:nvPr userDrawn="1"/>
              </p:nvSpPr>
              <p:spPr bwMode="ltGray">
                <a:xfrm>
                  <a:off x="624" y="3706"/>
                  <a:ext cx="528" cy="10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23" name="Group 83"/>
              <p:cNvGrpSpPr>
                <a:grpSpLocks/>
              </p:cNvGrpSpPr>
              <p:nvPr userDrawn="1"/>
            </p:nvGrpSpPr>
            <p:grpSpPr bwMode="auto">
              <a:xfrm>
                <a:off x="3552" y="3840"/>
                <a:ext cx="624" cy="47"/>
                <a:chOff x="624" y="3600"/>
                <a:chExt cx="1056" cy="106"/>
              </a:xfrm>
            </p:grpSpPr>
            <p:sp>
              <p:nvSpPr>
                <p:cNvPr id="10324" name="Rectangle 84"/>
                <p:cNvSpPr>
                  <a:spLocks noChangeArrowheads="1"/>
                </p:cNvSpPr>
                <p:nvPr userDrawn="1"/>
              </p:nvSpPr>
              <p:spPr bwMode="ltGray">
                <a:xfrm>
                  <a:off x="1152" y="3600"/>
                  <a:ext cx="528" cy="1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25" name="Rectangle 85"/>
                <p:cNvSpPr>
                  <a:spLocks noChangeArrowheads="1"/>
                </p:cNvSpPr>
                <p:nvPr userDrawn="1"/>
              </p:nvSpPr>
              <p:spPr bwMode="ltGray">
                <a:xfrm>
                  <a:off x="624" y="3600"/>
                  <a:ext cx="528" cy="10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26" name="Group 86"/>
              <p:cNvGrpSpPr>
                <a:grpSpLocks/>
              </p:cNvGrpSpPr>
              <p:nvPr userDrawn="1"/>
            </p:nvGrpSpPr>
            <p:grpSpPr bwMode="auto">
              <a:xfrm>
                <a:off x="4224" y="3840"/>
                <a:ext cx="624" cy="47"/>
                <a:chOff x="624" y="3706"/>
                <a:chExt cx="1056" cy="106"/>
              </a:xfrm>
            </p:grpSpPr>
            <p:sp>
              <p:nvSpPr>
                <p:cNvPr id="10327" name="Rectangle 87"/>
                <p:cNvSpPr>
                  <a:spLocks noChangeArrowheads="1"/>
                </p:cNvSpPr>
                <p:nvPr userDrawn="1"/>
              </p:nvSpPr>
              <p:spPr bwMode="ltGray">
                <a:xfrm>
                  <a:off x="1152" y="3706"/>
                  <a:ext cx="528" cy="10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28" name="Rectangle 88"/>
                <p:cNvSpPr>
                  <a:spLocks noChangeArrowheads="1"/>
                </p:cNvSpPr>
                <p:nvPr userDrawn="1"/>
              </p:nvSpPr>
              <p:spPr bwMode="ltGray">
                <a:xfrm>
                  <a:off x="624" y="3706"/>
                  <a:ext cx="528" cy="10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0329" name="Group 89"/>
              <p:cNvGrpSpPr>
                <a:grpSpLocks/>
              </p:cNvGrpSpPr>
              <p:nvPr userDrawn="1"/>
            </p:nvGrpSpPr>
            <p:grpSpPr bwMode="auto">
              <a:xfrm>
                <a:off x="4896" y="3840"/>
                <a:ext cx="624" cy="47"/>
                <a:chOff x="624" y="3600"/>
                <a:chExt cx="1056" cy="106"/>
              </a:xfrm>
            </p:grpSpPr>
            <p:sp>
              <p:nvSpPr>
                <p:cNvPr id="10330" name="Rectangle 90"/>
                <p:cNvSpPr>
                  <a:spLocks noChangeArrowheads="1"/>
                </p:cNvSpPr>
                <p:nvPr userDrawn="1"/>
              </p:nvSpPr>
              <p:spPr bwMode="ltGray">
                <a:xfrm>
                  <a:off x="1152" y="3600"/>
                  <a:ext cx="528" cy="1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0331" name="Rectangle 91"/>
                <p:cNvSpPr>
                  <a:spLocks noChangeArrowheads="1"/>
                </p:cNvSpPr>
                <p:nvPr userDrawn="1"/>
              </p:nvSpPr>
              <p:spPr bwMode="ltGray">
                <a:xfrm>
                  <a:off x="624" y="3600"/>
                  <a:ext cx="528" cy="10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grpSp>
      <p:sp>
        <p:nvSpPr>
          <p:cNvPr id="10242" name="Rectangle 2"/>
          <p:cNvSpPr>
            <a:spLocks noGrp="1" noChangeArrowheads="1"/>
          </p:cNvSpPr>
          <p:nvPr>
            <p:ph type="ctrTitle"/>
          </p:nvPr>
        </p:nvSpPr>
        <p:spPr>
          <a:xfrm>
            <a:off x="914400" y="2133600"/>
            <a:ext cx="10363200" cy="1143000"/>
          </a:xfrm>
        </p:spPr>
        <p:txBody>
          <a:bodyPr/>
          <a:lstStyle>
            <a:lvl1pPr>
              <a:defRPr/>
            </a:lvl1pPr>
          </a:lstStyle>
          <a:p>
            <a:pPr lvl="0"/>
            <a:r>
              <a:rPr lang="en-GB" noProof="0"/>
              <a:t>Click to edit Master title style</a:t>
            </a:r>
          </a:p>
        </p:txBody>
      </p:sp>
      <p:sp>
        <p:nvSpPr>
          <p:cNvPr id="10243" name="Rectangle 3"/>
          <p:cNvSpPr>
            <a:spLocks noGrp="1" noChangeArrowheads="1"/>
          </p:cNvSpPr>
          <p:nvPr>
            <p:ph type="subTitle" idx="1"/>
          </p:nvPr>
        </p:nvSpPr>
        <p:spPr>
          <a:xfrm>
            <a:off x="1828800" y="3886200"/>
            <a:ext cx="8534400" cy="1752600"/>
          </a:xfrm>
        </p:spPr>
        <p:txBody>
          <a:bodyPr anchor="ctr"/>
          <a:lstStyle>
            <a:lvl1pPr marL="0" indent="0" algn="ctr">
              <a:buFontTx/>
              <a:buNone/>
              <a:defRPr/>
            </a:lvl1pPr>
          </a:lstStyle>
          <a:p>
            <a:pPr lvl="0"/>
            <a:r>
              <a:rPr lang="en-GB" noProof="0"/>
              <a:t>Click to edit Master subtitle style</a:t>
            </a:r>
          </a:p>
        </p:txBody>
      </p:sp>
      <p:sp>
        <p:nvSpPr>
          <p:cNvPr id="10244" name="Rectangle 4"/>
          <p:cNvSpPr>
            <a:spLocks noGrp="1" noChangeArrowheads="1"/>
          </p:cNvSpPr>
          <p:nvPr>
            <p:ph type="dt" sz="half" idx="2"/>
          </p:nvPr>
        </p:nvSpPr>
        <p:spPr>
          <a:xfrm>
            <a:off x="914400" y="6248400"/>
            <a:ext cx="2540000" cy="457200"/>
          </a:xfrm>
        </p:spPr>
        <p:txBody>
          <a:bodyPr/>
          <a:lstStyle>
            <a:lvl1pPr>
              <a:defRPr/>
            </a:lvl1pPr>
          </a:lstStyle>
          <a:p>
            <a:endParaRPr lang="en-GB">
              <a:solidFill>
                <a:srgbClr val="404176"/>
              </a:solidFill>
            </a:endParaRPr>
          </a:p>
        </p:txBody>
      </p:sp>
      <p:sp>
        <p:nvSpPr>
          <p:cNvPr id="10245" name="Rectangle 5"/>
          <p:cNvSpPr>
            <a:spLocks noGrp="1" noChangeArrowheads="1"/>
          </p:cNvSpPr>
          <p:nvPr>
            <p:ph type="ftr" sz="quarter" idx="3"/>
          </p:nvPr>
        </p:nvSpPr>
        <p:spPr>
          <a:xfrm>
            <a:off x="4165600" y="6248400"/>
            <a:ext cx="3860800" cy="457200"/>
          </a:xfrm>
        </p:spPr>
        <p:txBody>
          <a:bodyPr/>
          <a:lstStyle>
            <a:lvl1pPr>
              <a:defRPr/>
            </a:lvl1pPr>
          </a:lstStyle>
          <a:p>
            <a:endParaRPr lang="en-GB">
              <a:solidFill>
                <a:srgbClr val="404176"/>
              </a:solidFill>
            </a:endParaRPr>
          </a:p>
        </p:txBody>
      </p:sp>
      <p:sp>
        <p:nvSpPr>
          <p:cNvPr id="10246" name="Rectangle 6"/>
          <p:cNvSpPr>
            <a:spLocks noGrp="1" noChangeArrowheads="1"/>
          </p:cNvSpPr>
          <p:nvPr>
            <p:ph type="sldNum" sz="quarter" idx="4"/>
          </p:nvPr>
        </p:nvSpPr>
        <p:spPr>
          <a:xfrm>
            <a:off x="8737600" y="6248400"/>
            <a:ext cx="2540000" cy="457200"/>
          </a:xfrm>
        </p:spPr>
        <p:txBody>
          <a:bodyPr/>
          <a:lstStyle>
            <a:lvl1pPr>
              <a:defRPr/>
            </a:lvl1pPr>
          </a:lstStyle>
          <a:p>
            <a:fld id="{CAFDF8E7-0B9A-450E-9F37-6A10C5F908BE}" type="slidenum">
              <a:rPr lang="en-GB">
                <a:solidFill>
                  <a:srgbClr val="404176"/>
                </a:solidFill>
              </a:rPr>
              <a:pPr/>
              <a:t>‹#›</a:t>
            </a:fld>
            <a:endParaRPr lang="en-GB">
              <a:solidFill>
                <a:srgbClr val="404176"/>
              </a:solidFill>
            </a:endParaRPr>
          </a:p>
        </p:txBody>
      </p:sp>
      <p:pic>
        <p:nvPicPr>
          <p:cNvPr id="10559" name="Picture 319" descr="C:\WINNT\Profiles\rebeccal\Desktop\posbul1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41484" y="3403601"/>
            <a:ext cx="328083" cy="24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9241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solidFill>
                <a:srgbClr val="404176"/>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404176"/>
              </a:solidFill>
            </a:endParaRPr>
          </a:p>
        </p:txBody>
      </p:sp>
      <p:sp>
        <p:nvSpPr>
          <p:cNvPr id="6" name="Slide Number Placeholder 5"/>
          <p:cNvSpPr>
            <a:spLocks noGrp="1"/>
          </p:cNvSpPr>
          <p:nvPr>
            <p:ph type="sldNum" sz="quarter" idx="12"/>
          </p:nvPr>
        </p:nvSpPr>
        <p:spPr/>
        <p:txBody>
          <a:bodyPr/>
          <a:lstStyle>
            <a:lvl1pPr>
              <a:defRPr/>
            </a:lvl1pPr>
          </a:lstStyle>
          <a:p>
            <a:fld id="{9340433B-5ABD-4C5E-9C78-DCA582C7018E}"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15825294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GB">
              <a:solidFill>
                <a:srgbClr val="404176"/>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404176"/>
              </a:solidFill>
            </a:endParaRPr>
          </a:p>
        </p:txBody>
      </p:sp>
      <p:sp>
        <p:nvSpPr>
          <p:cNvPr id="6" name="Slide Number Placeholder 5"/>
          <p:cNvSpPr>
            <a:spLocks noGrp="1"/>
          </p:cNvSpPr>
          <p:nvPr>
            <p:ph type="sldNum" sz="quarter" idx="12"/>
          </p:nvPr>
        </p:nvSpPr>
        <p:spPr/>
        <p:txBody>
          <a:bodyPr/>
          <a:lstStyle>
            <a:lvl1pPr>
              <a:defRPr/>
            </a:lvl1pPr>
          </a:lstStyle>
          <a:p>
            <a:fld id="{8D766485-2263-42CC-960B-B52C998E8D6D}"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16440540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GB">
              <a:solidFill>
                <a:srgbClr val="404176"/>
              </a:solidFill>
            </a:endParaRPr>
          </a:p>
        </p:txBody>
      </p:sp>
      <p:sp>
        <p:nvSpPr>
          <p:cNvPr id="6" name="Footer Placeholder 5"/>
          <p:cNvSpPr>
            <a:spLocks noGrp="1"/>
          </p:cNvSpPr>
          <p:nvPr>
            <p:ph type="ftr" sz="quarter" idx="11"/>
          </p:nvPr>
        </p:nvSpPr>
        <p:spPr/>
        <p:txBody>
          <a:bodyPr/>
          <a:lstStyle>
            <a:lvl1pPr>
              <a:defRPr/>
            </a:lvl1pPr>
          </a:lstStyle>
          <a:p>
            <a:endParaRPr lang="en-GB">
              <a:solidFill>
                <a:srgbClr val="404176"/>
              </a:solidFill>
            </a:endParaRPr>
          </a:p>
        </p:txBody>
      </p:sp>
      <p:sp>
        <p:nvSpPr>
          <p:cNvPr id="7" name="Slide Number Placeholder 6"/>
          <p:cNvSpPr>
            <a:spLocks noGrp="1"/>
          </p:cNvSpPr>
          <p:nvPr>
            <p:ph type="sldNum" sz="quarter" idx="12"/>
          </p:nvPr>
        </p:nvSpPr>
        <p:spPr/>
        <p:txBody>
          <a:bodyPr/>
          <a:lstStyle>
            <a:lvl1pPr>
              <a:defRPr/>
            </a:lvl1pPr>
          </a:lstStyle>
          <a:p>
            <a:fld id="{43E7B8B4-EE8D-43A9-8EDA-813A6A45A02C}"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13904748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GB">
              <a:solidFill>
                <a:srgbClr val="404176"/>
              </a:solidFill>
            </a:endParaRPr>
          </a:p>
        </p:txBody>
      </p:sp>
      <p:sp>
        <p:nvSpPr>
          <p:cNvPr id="8" name="Footer Placeholder 7"/>
          <p:cNvSpPr>
            <a:spLocks noGrp="1"/>
          </p:cNvSpPr>
          <p:nvPr>
            <p:ph type="ftr" sz="quarter" idx="11"/>
          </p:nvPr>
        </p:nvSpPr>
        <p:spPr/>
        <p:txBody>
          <a:bodyPr/>
          <a:lstStyle>
            <a:lvl1pPr>
              <a:defRPr/>
            </a:lvl1pPr>
          </a:lstStyle>
          <a:p>
            <a:endParaRPr lang="en-GB">
              <a:solidFill>
                <a:srgbClr val="404176"/>
              </a:solidFill>
            </a:endParaRPr>
          </a:p>
        </p:txBody>
      </p:sp>
      <p:sp>
        <p:nvSpPr>
          <p:cNvPr id="9" name="Slide Number Placeholder 8"/>
          <p:cNvSpPr>
            <a:spLocks noGrp="1"/>
          </p:cNvSpPr>
          <p:nvPr>
            <p:ph type="sldNum" sz="quarter" idx="12"/>
          </p:nvPr>
        </p:nvSpPr>
        <p:spPr/>
        <p:txBody>
          <a:bodyPr/>
          <a:lstStyle>
            <a:lvl1pPr>
              <a:defRPr/>
            </a:lvl1pPr>
          </a:lstStyle>
          <a:p>
            <a:fld id="{0E00ACA0-D58B-4076-B31B-1BB99E8AD14A}"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19356383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solidFill>
                <a:srgbClr val="404176"/>
              </a:solidFill>
            </a:endParaRPr>
          </a:p>
        </p:txBody>
      </p:sp>
      <p:sp>
        <p:nvSpPr>
          <p:cNvPr id="4" name="Footer Placeholder 3"/>
          <p:cNvSpPr>
            <a:spLocks noGrp="1"/>
          </p:cNvSpPr>
          <p:nvPr>
            <p:ph type="ftr" sz="quarter" idx="11"/>
          </p:nvPr>
        </p:nvSpPr>
        <p:spPr/>
        <p:txBody>
          <a:bodyPr/>
          <a:lstStyle>
            <a:lvl1pPr>
              <a:defRPr/>
            </a:lvl1pPr>
          </a:lstStyle>
          <a:p>
            <a:endParaRPr lang="en-GB">
              <a:solidFill>
                <a:srgbClr val="404176"/>
              </a:solidFill>
            </a:endParaRPr>
          </a:p>
        </p:txBody>
      </p:sp>
      <p:sp>
        <p:nvSpPr>
          <p:cNvPr id="5" name="Slide Number Placeholder 4"/>
          <p:cNvSpPr>
            <a:spLocks noGrp="1"/>
          </p:cNvSpPr>
          <p:nvPr>
            <p:ph type="sldNum" sz="quarter" idx="12"/>
          </p:nvPr>
        </p:nvSpPr>
        <p:spPr/>
        <p:txBody>
          <a:bodyPr/>
          <a:lstStyle>
            <a:lvl1pPr>
              <a:defRPr/>
            </a:lvl1pPr>
          </a:lstStyle>
          <a:p>
            <a:fld id="{08D380BC-1878-4C3D-A8D2-A830CA271874}"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5076288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solidFill>
                <a:srgbClr val="404176"/>
              </a:solidFill>
            </a:endParaRPr>
          </a:p>
        </p:txBody>
      </p:sp>
      <p:sp>
        <p:nvSpPr>
          <p:cNvPr id="3" name="Footer Placeholder 2"/>
          <p:cNvSpPr>
            <a:spLocks noGrp="1"/>
          </p:cNvSpPr>
          <p:nvPr>
            <p:ph type="ftr" sz="quarter" idx="11"/>
          </p:nvPr>
        </p:nvSpPr>
        <p:spPr/>
        <p:txBody>
          <a:bodyPr/>
          <a:lstStyle>
            <a:lvl1pPr>
              <a:defRPr/>
            </a:lvl1pPr>
          </a:lstStyle>
          <a:p>
            <a:endParaRPr lang="en-GB">
              <a:solidFill>
                <a:srgbClr val="404176"/>
              </a:solidFill>
            </a:endParaRPr>
          </a:p>
        </p:txBody>
      </p:sp>
      <p:sp>
        <p:nvSpPr>
          <p:cNvPr id="4" name="Slide Number Placeholder 3"/>
          <p:cNvSpPr>
            <a:spLocks noGrp="1"/>
          </p:cNvSpPr>
          <p:nvPr>
            <p:ph type="sldNum" sz="quarter" idx="12"/>
          </p:nvPr>
        </p:nvSpPr>
        <p:spPr/>
        <p:txBody>
          <a:bodyPr/>
          <a:lstStyle>
            <a:lvl1pPr>
              <a:defRPr/>
            </a:lvl1pPr>
          </a:lstStyle>
          <a:p>
            <a:fld id="{752DBCF5-EA65-46C7-88A2-131DA43B3C16}"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570194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solidFill>
                <a:srgbClr val="404176"/>
              </a:solidFill>
            </a:endParaRPr>
          </a:p>
        </p:txBody>
      </p:sp>
      <p:sp>
        <p:nvSpPr>
          <p:cNvPr id="6" name="Footer Placeholder 5"/>
          <p:cNvSpPr>
            <a:spLocks noGrp="1"/>
          </p:cNvSpPr>
          <p:nvPr>
            <p:ph type="ftr" sz="quarter" idx="11"/>
          </p:nvPr>
        </p:nvSpPr>
        <p:spPr/>
        <p:txBody>
          <a:bodyPr/>
          <a:lstStyle>
            <a:lvl1pPr>
              <a:defRPr/>
            </a:lvl1pPr>
          </a:lstStyle>
          <a:p>
            <a:endParaRPr lang="en-GB">
              <a:solidFill>
                <a:srgbClr val="404176"/>
              </a:solidFill>
            </a:endParaRPr>
          </a:p>
        </p:txBody>
      </p:sp>
      <p:sp>
        <p:nvSpPr>
          <p:cNvPr id="7" name="Slide Number Placeholder 6"/>
          <p:cNvSpPr>
            <a:spLocks noGrp="1"/>
          </p:cNvSpPr>
          <p:nvPr>
            <p:ph type="sldNum" sz="quarter" idx="12"/>
          </p:nvPr>
        </p:nvSpPr>
        <p:spPr/>
        <p:txBody>
          <a:bodyPr/>
          <a:lstStyle>
            <a:lvl1pPr>
              <a:defRPr/>
            </a:lvl1pPr>
          </a:lstStyle>
          <a:p>
            <a:fld id="{CB28D7E0-A946-4298-A908-4F630028A4BA}"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41826929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solidFill>
                <a:srgbClr val="404176"/>
              </a:solidFill>
            </a:endParaRPr>
          </a:p>
        </p:txBody>
      </p:sp>
      <p:sp>
        <p:nvSpPr>
          <p:cNvPr id="6" name="Footer Placeholder 5"/>
          <p:cNvSpPr>
            <a:spLocks noGrp="1"/>
          </p:cNvSpPr>
          <p:nvPr>
            <p:ph type="ftr" sz="quarter" idx="11"/>
          </p:nvPr>
        </p:nvSpPr>
        <p:spPr/>
        <p:txBody>
          <a:bodyPr/>
          <a:lstStyle>
            <a:lvl1pPr>
              <a:defRPr/>
            </a:lvl1pPr>
          </a:lstStyle>
          <a:p>
            <a:endParaRPr lang="en-GB">
              <a:solidFill>
                <a:srgbClr val="404176"/>
              </a:solidFill>
            </a:endParaRPr>
          </a:p>
        </p:txBody>
      </p:sp>
      <p:sp>
        <p:nvSpPr>
          <p:cNvPr id="7" name="Slide Number Placeholder 6"/>
          <p:cNvSpPr>
            <a:spLocks noGrp="1"/>
          </p:cNvSpPr>
          <p:nvPr>
            <p:ph type="sldNum" sz="quarter" idx="12"/>
          </p:nvPr>
        </p:nvSpPr>
        <p:spPr/>
        <p:txBody>
          <a:bodyPr/>
          <a:lstStyle>
            <a:lvl1pPr>
              <a:defRPr/>
            </a:lvl1pPr>
          </a:lstStyle>
          <a:p>
            <a:fld id="{1B9144B6-05A2-4302-BA37-1384FAE7580B}"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9636832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solidFill>
                <a:srgbClr val="404176"/>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404176"/>
              </a:solidFill>
            </a:endParaRPr>
          </a:p>
        </p:txBody>
      </p:sp>
      <p:sp>
        <p:nvSpPr>
          <p:cNvPr id="6" name="Slide Number Placeholder 5"/>
          <p:cNvSpPr>
            <a:spLocks noGrp="1"/>
          </p:cNvSpPr>
          <p:nvPr>
            <p:ph type="sldNum" sz="quarter" idx="12"/>
          </p:nvPr>
        </p:nvSpPr>
        <p:spPr/>
        <p:txBody>
          <a:bodyPr/>
          <a:lstStyle>
            <a:lvl1pPr>
              <a:defRPr/>
            </a:lvl1pPr>
          </a:lstStyle>
          <a:p>
            <a:fld id="{8C73E0B8-A82E-45BA-A781-F4DDCBB57332}"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295627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E07D6BA9-D44C-478C-84A2-BD0CF1FC8B0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7253455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solidFill>
                <a:srgbClr val="404176"/>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404176"/>
              </a:solidFill>
            </a:endParaRPr>
          </a:p>
        </p:txBody>
      </p:sp>
      <p:sp>
        <p:nvSpPr>
          <p:cNvPr id="6" name="Slide Number Placeholder 5"/>
          <p:cNvSpPr>
            <a:spLocks noGrp="1"/>
          </p:cNvSpPr>
          <p:nvPr>
            <p:ph type="sldNum" sz="quarter" idx="12"/>
          </p:nvPr>
        </p:nvSpPr>
        <p:spPr/>
        <p:txBody>
          <a:bodyPr/>
          <a:lstStyle>
            <a:lvl1pPr>
              <a:defRPr/>
            </a:lvl1pPr>
          </a:lstStyle>
          <a:p>
            <a:fld id="{76E4F6AF-17D8-4C22-BB78-9A2F4F542D1A}" type="slidenum">
              <a:rPr lang="en-GB">
                <a:solidFill>
                  <a:srgbClr val="404176"/>
                </a:solidFill>
              </a:rPr>
              <a:pPr/>
              <a:t>‹#›</a:t>
            </a:fld>
            <a:endParaRPr lang="en-GB">
              <a:solidFill>
                <a:srgbClr val="404176"/>
              </a:solidFill>
            </a:endParaRPr>
          </a:p>
        </p:txBody>
      </p:sp>
    </p:spTree>
    <p:extLst>
      <p:ext uri="{BB962C8B-B14F-4D97-AF65-F5344CB8AC3E}">
        <p14:creationId xmlns:p14="http://schemas.microsoft.com/office/powerpoint/2010/main" val="28964426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074" name="Group 2"/>
          <p:cNvGrpSpPr>
            <a:grpSpLocks/>
          </p:cNvGrpSpPr>
          <p:nvPr/>
        </p:nvGrpSpPr>
        <p:grpSpPr bwMode="auto">
          <a:xfrm>
            <a:off x="503767" y="1676400"/>
            <a:ext cx="11186584" cy="4421188"/>
            <a:chOff x="238" y="1056"/>
            <a:chExt cx="5285" cy="2785"/>
          </a:xfrm>
        </p:grpSpPr>
        <p:grpSp>
          <p:nvGrpSpPr>
            <p:cNvPr id="3075" name="Group 3"/>
            <p:cNvGrpSpPr>
              <a:grpSpLocks/>
            </p:cNvGrpSpPr>
            <p:nvPr/>
          </p:nvGrpSpPr>
          <p:grpSpPr bwMode="auto">
            <a:xfrm>
              <a:off x="238" y="1056"/>
              <a:ext cx="5285" cy="1393"/>
              <a:chOff x="238" y="1056"/>
              <a:chExt cx="5285" cy="1393"/>
            </a:xfrm>
          </p:grpSpPr>
          <p:sp>
            <p:nvSpPr>
              <p:cNvPr id="3076" name="Rectangle 4"/>
              <p:cNvSpPr>
                <a:spLocks noChangeArrowheads="1"/>
              </p:cNvSpPr>
              <p:nvPr/>
            </p:nvSpPr>
            <p:spPr bwMode="auto">
              <a:xfrm>
                <a:off x="243" y="1057"/>
                <a:ext cx="5272" cy="1391"/>
              </a:xfrm>
              <a:prstGeom prst="rect">
                <a:avLst/>
              </a:prstGeom>
              <a:solidFill>
                <a:srgbClr val="EAEAE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2400">
                  <a:solidFill>
                    <a:srgbClr val="000000"/>
                  </a:solidFill>
                </a:endParaRPr>
              </a:p>
            </p:txBody>
          </p:sp>
          <p:sp>
            <p:nvSpPr>
              <p:cNvPr id="3077" name="Freeform 5"/>
              <p:cNvSpPr>
                <a:spLocks/>
              </p:cNvSpPr>
              <p:nvPr/>
            </p:nvSpPr>
            <p:spPr bwMode="auto">
              <a:xfrm>
                <a:off x="238" y="1056"/>
                <a:ext cx="5273" cy="1393"/>
              </a:xfrm>
              <a:custGeom>
                <a:avLst/>
                <a:gdLst>
                  <a:gd name="T0" fmla="*/ 5272 w 5273"/>
                  <a:gd name="T1" fmla="*/ 0 h 1393"/>
                  <a:gd name="T2" fmla="*/ 0 w 5273"/>
                  <a:gd name="T3" fmla="*/ 0 h 1393"/>
                  <a:gd name="T4" fmla="*/ 0 w 5273"/>
                  <a:gd name="T5" fmla="*/ 1392 h 1393"/>
                </a:gdLst>
                <a:ahLst/>
                <a:cxnLst>
                  <a:cxn ang="0">
                    <a:pos x="T0" y="T1"/>
                  </a:cxn>
                  <a:cxn ang="0">
                    <a:pos x="T2" y="T3"/>
                  </a:cxn>
                  <a:cxn ang="0">
                    <a:pos x="T4" y="T5"/>
                  </a:cxn>
                </a:cxnLst>
                <a:rect l="0" t="0" r="r" b="b"/>
                <a:pathLst>
                  <a:path w="5273" h="1393">
                    <a:moveTo>
                      <a:pt x="5272" y="0"/>
                    </a:moveTo>
                    <a:lnTo>
                      <a:pt x="0" y="0"/>
                    </a:lnTo>
                    <a:lnTo>
                      <a:pt x="0" y="1392"/>
                    </a:lnTo>
                  </a:path>
                </a:pathLst>
              </a:custGeom>
              <a:noFill/>
              <a:ln w="12700" cap="rnd" cmpd="sng">
                <a:solidFill>
                  <a:srgbClr val="B2B2B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sp>
            <p:nvSpPr>
              <p:cNvPr id="3078" name="Freeform 6"/>
              <p:cNvSpPr>
                <a:spLocks/>
              </p:cNvSpPr>
              <p:nvPr/>
            </p:nvSpPr>
            <p:spPr bwMode="auto">
              <a:xfrm>
                <a:off x="250" y="1056"/>
                <a:ext cx="5273" cy="1393"/>
              </a:xfrm>
              <a:custGeom>
                <a:avLst/>
                <a:gdLst>
                  <a:gd name="T0" fmla="*/ 5272 w 5273"/>
                  <a:gd name="T1" fmla="*/ 0 h 1393"/>
                  <a:gd name="T2" fmla="*/ 5272 w 5273"/>
                  <a:gd name="T3" fmla="*/ 1392 h 1393"/>
                  <a:gd name="T4" fmla="*/ 0 w 5273"/>
                  <a:gd name="T5" fmla="*/ 1392 h 1393"/>
                </a:gdLst>
                <a:ahLst/>
                <a:cxnLst>
                  <a:cxn ang="0">
                    <a:pos x="T0" y="T1"/>
                  </a:cxn>
                  <a:cxn ang="0">
                    <a:pos x="T2" y="T3"/>
                  </a:cxn>
                  <a:cxn ang="0">
                    <a:pos x="T4" y="T5"/>
                  </a:cxn>
                </a:cxnLst>
                <a:rect l="0" t="0" r="r" b="b"/>
                <a:pathLst>
                  <a:path w="5273" h="1393">
                    <a:moveTo>
                      <a:pt x="5272" y="0"/>
                    </a:moveTo>
                    <a:lnTo>
                      <a:pt x="5272" y="1392"/>
                    </a:lnTo>
                    <a:lnTo>
                      <a:pt x="0" y="1392"/>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grpSp>
        <p:grpSp>
          <p:nvGrpSpPr>
            <p:cNvPr id="3079" name="Group 7"/>
            <p:cNvGrpSpPr>
              <a:grpSpLocks/>
            </p:cNvGrpSpPr>
            <p:nvPr/>
          </p:nvGrpSpPr>
          <p:grpSpPr bwMode="auto">
            <a:xfrm>
              <a:off x="240" y="3744"/>
              <a:ext cx="5281" cy="97"/>
              <a:chOff x="240" y="3744"/>
              <a:chExt cx="5281" cy="97"/>
            </a:xfrm>
          </p:grpSpPr>
          <p:sp>
            <p:nvSpPr>
              <p:cNvPr id="3080" name="Rectangle 8"/>
              <p:cNvSpPr>
                <a:spLocks noChangeArrowheads="1"/>
              </p:cNvSpPr>
              <p:nvPr/>
            </p:nvSpPr>
            <p:spPr bwMode="auto">
              <a:xfrm>
                <a:off x="240" y="3744"/>
                <a:ext cx="5280" cy="96"/>
              </a:xfrm>
              <a:prstGeom prst="rect">
                <a:avLst/>
              </a:prstGeom>
              <a:solidFill>
                <a:srgbClr val="EAEAE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2400">
                  <a:solidFill>
                    <a:srgbClr val="000000"/>
                  </a:solidFill>
                </a:endParaRPr>
              </a:p>
            </p:txBody>
          </p:sp>
          <p:sp>
            <p:nvSpPr>
              <p:cNvPr id="3081" name="Freeform 9"/>
              <p:cNvSpPr>
                <a:spLocks/>
              </p:cNvSpPr>
              <p:nvPr/>
            </p:nvSpPr>
            <p:spPr bwMode="auto">
              <a:xfrm>
                <a:off x="240" y="3744"/>
                <a:ext cx="5281" cy="97"/>
              </a:xfrm>
              <a:custGeom>
                <a:avLst/>
                <a:gdLst>
                  <a:gd name="T0" fmla="*/ 5280 w 5281"/>
                  <a:gd name="T1" fmla="*/ 0 h 97"/>
                  <a:gd name="T2" fmla="*/ 0 w 5281"/>
                  <a:gd name="T3" fmla="*/ 0 h 97"/>
                  <a:gd name="T4" fmla="*/ 0 w 5281"/>
                  <a:gd name="T5" fmla="*/ 96 h 97"/>
                </a:gdLst>
                <a:ahLst/>
                <a:cxnLst>
                  <a:cxn ang="0">
                    <a:pos x="T0" y="T1"/>
                  </a:cxn>
                  <a:cxn ang="0">
                    <a:pos x="T2" y="T3"/>
                  </a:cxn>
                  <a:cxn ang="0">
                    <a:pos x="T4" y="T5"/>
                  </a:cxn>
                </a:cxnLst>
                <a:rect l="0" t="0" r="r" b="b"/>
                <a:pathLst>
                  <a:path w="5281" h="97">
                    <a:moveTo>
                      <a:pt x="5280" y="0"/>
                    </a:moveTo>
                    <a:lnTo>
                      <a:pt x="0" y="0"/>
                    </a:lnTo>
                    <a:lnTo>
                      <a:pt x="0" y="96"/>
                    </a:lnTo>
                  </a:path>
                </a:pathLst>
              </a:custGeom>
              <a:noFill/>
              <a:ln w="12700" cap="rnd" cmpd="sng">
                <a:solidFill>
                  <a:srgbClr val="B2B2B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sp>
            <p:nvSpPr>
              <p:cNvPr id="3082" name="Freeform 10"/>
              <p:cNvSpPr>
                <a:spLocks/>
              </p:cNvSpPr>
              <p:nvPr/>
            </p:nvSpPr>
            <p:spPr bwMode="auto">
              <a:xfrm>
                <a:off x="240" y="3744"/>
                <a:ext cx="5281" cy="97"/>
              </a:xfrm>
              <a:custGeom>
                <a:avLst/>
                <a:gdLst>
                  <a:gd name="T0" fmla="*/ 5280 w 5281"/>
                  <a:gd name="T1" fmla="*/ 0 h 97"/>
                  <a:gd name="T2" fmla="*/ 5280 w 5281"/>
                  <a:gd name="T3" fmla="*/ 96 h 97"/>
                  <a:gd name="T4" fmla="*/ 0 w 5281"/>
                  <a:gd name="T5" fmla="*/ 96 h 97"/>
                </a:gdLst>
                <a:ahLst/>
                <a:cxnLst>
                  <a:cxn ang="0">
                    <a:pos x="T0" y="T1"/>
                  </a:cxn>
                  <a:cxn ang="0">
                    <a:pos x="T2" y="T3"/>
                  </a:cxn>
                  <a:cxn ang="0">
                    <a:pos x="T4" y="T5"/>
                  </a:cxn>
                </a:cxnLst>
                <a:rect l="0" t="0" r="r" b="b"/>
                <a:pathLst>
                  <a:path w="5281" h="97">
                    <a:moveTo>
                      <a:pt x="5280" y="0"/>
                    </a:moveTo>
                    <a:lnTo>
                      <a:pt x="5280" y="96"/>
                    </a:lnTo>
                    <a:lnTo>
                      <a:pt x="0" y="96"/>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grpSp>
        <p:grpSp>
          <p:nvGrpSpPr>
            <p:cNvPr id="3083" name="Group 11"/>
            <p:cNvGrpSpPr>
              <a:grpSpLocks/>
            </p:cNvGrpSpPr>
            <p:nvPr/>
          </p:nvGrpSpPr>
          <p:grpSpPr bwMode="auto">
            <a:xfrm>
              <a:off x="338" y="1200"/>
              <a:ext cx="97" cy="1104"/>
              <a:chOff x="338" y="1200"/>
              <a:chExt cx="97" cy="1104"/>
            </a:xfrm>
          </p:grpSpPr>
          <p:sp useBgFill="1">
            <p:nvSpPr>
              <p:cNvPr id="3084" name="Rectangle 12"/>
              <p:cNvSpPr>
                <a:spLocks noChangeArrowheads="1"/>
              </p:cNvSpPr>
              <p:nvPr/>
            </p:nvSpPr>
            <p:spPr bwMode="auto">
              <a:xfrm>
                <a:off x="338" y="1201"/>
                <a:ext cx="96" cy="110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2400">
                  <a:solidFill>
                    <a:srgbClr val="000000"/>
                  </a:solidFill>
                </a:endParaRPr>
              </a:p>
            </p:txBody>
          </p:sp>
          <p:sp>
            <p:nvSpPr>
              <p:cNvPr id="3085" name="Freeform 13"/>
              <p:cNvSpPr>
                <a:spLocks/>
              </p:cNvSpPr>
              <p:nvPr/>
            </p:nvSpPr>
            <p:spPr bwMode="auto">
              <a:xfrm>
                <a:off x="338" y="1200"/>
                <a:ext cx="97" cy="1104"/>
              </a:xfrm>
              <a:custGeom>
                <a:avLst/>
                <a:gdLst>
                  <a:gd name="T0" fmla="*/ 0 w 97"/>
                  <a:gd name="T1" fmla="*/ 1103 h 1104"/>
                  <a:gd name="T2" fmla="*/ 96 w 97"/>
                  <a:gd name="T3" fmla="*/ 1103 h 1104"/>
                  <a:gd name="T4" fmla="*/ 96 w 97"/>
                  <a:gd name="T5" fmla="*/ 0 h 1104"/>
                </a:gdLst>
                <a:ahLst/>
                <a:cxnLst>
                  <a:cxn ang="0">
                    <a:pos x="T0" y="T1"/>
                  </a:cxn>
                  <a:cxn ang="0">
                    <a:pos x="T2" y="T3"/>
                  </a:cxn>
                  <a:cxn ang="0">
                    <a:pos x="T4" y="T5"/>
                  </a:cxn>
                </a:cxnLst>
                <a:rect l="0" t="0" r="r" b="b"/>
                <a:pathLst>
                  <a:path w="97" h="1104">
                    <a:moveTo>
                      <a:pt x="0" y="1103"/>
                    </a:moveTo>
                    <a:lnTo>
                      <a:pt x="96" y="1103"/>
                    </a:lnTo>
                    <a:lnTo>
                      <a:pt x="96" y="0"/>
                    </a:lnTo>
                  </a:path>
                </a:pathLst>
              </a:custGeom>
              <a:noFill/>
              <a:ln w="12700" cap="rnd" cmpd="sng">
                <a:solidFill>
                  <a:srgbClr val="B2B2B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sp>
            <p:nvSpPr>
              <p:cNvPr id="3086" name="Freeform 14"/>
              <p:cNvSpPr>
                <a:spLocks/>
              </p:cNvSpPr>
              <p:nvPr/>
            </p:nvSpPr>
            <p:spPr bwMode="auto">
              <a:xfrm>
                <a:off x="338" y="1200"/>
                <a:ext cx="97" cy="1104"/>
              </a:xfrm>
              <a:custGeom>
                <a:avLst/>
                <a:gdLst>
                  <a:gd name="T0" fmla="*/ 0 w 97"/>
                  <a:gd name="T1" fmla="*/ 1103 h 1104"/>
                  <a:gd name="T2" fmla="*/ 0 w 97"/>
                  <a:gd name="T3" fmla="*/ 0 h 1104"/>
                  <a:gd name="T4" fmla="*/ 96 w 97"/>
                  <a:gd name="T5" fmla="*/ 0 h 1104"/>
                </a:gdLst>
                <a:ahLst/>
                <a:cxnLst>
                  <a:cxn ang="0">
                    <a:pos x="T0" y="T1"/>
                  </a:cxn>
                  <a:cxn ang="0">
                    <a:pos x="T2" y="T3"/>
                  </a:cxn>
                  <a:cxn ang="0">
                    <a:pos x="T4" y="T5"/>
                  </a:cxn>
                </a:cxnLst>
                <a:rect l="0" t="0" r="r" b="b"/>
                <a:pathLst>
                  <a:path w="97" h="1104">
                    <a:moveTo>
                      <a:pt x="0" y="1103"/>
                    </a:moveTo>
                    <a:lnTo>
                      <a:pt x="0" y="0"/>
                    </a:lnTo>
                    <a:lnTo>
                      <a:pt x="96" y="0"/>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grpSp>
      </p:grpSp>
      <p:sp>
        <p:nvSpPr>
          <p:cNvPr id="3087" name="Rectangle 15"/>
          <p:cNvSpPr>
            <a:spLocks noGrp="1" noChangeArrowheads="1"/>
          </p:cNvSpPr>
          <p:nvPr>
            <p:ph type="ctrTitle" sz="quarter"/>
          </p:nvPr>
        </p:nvSpPr>
        <p:spPr>
          <a:xfrm>
            <a:off x="1115484" y="2133600"/>
            <a:ext cx="10363200" cy="1143000"/>
          </a:xfrm>
        </p:spPr>
        <p:txBody>
          <a:bodyPr/>
          <a:lstStyle>
            <a:lvl1pPr>
              <a:defRPr/>
            </a:lvl1pPr>
          </a:lstStyle>
          <a:p>
            <a:pPr lvl="0"/>
            <a:r>
              <a:rPr lang="en-US" noProof="0"/>
              <a:t>Click to edit Master title style</a:t>
            </a:r>
          </a:p>
        </p:txBody>
      </p:sp>
      <p:sp>
        <p:nvSpPr>
          <p:cNvPr id="3088" name="Rectangle 16"/>
          <p:cNvSpPr>
            <a:spLocks noGrp="1" noChangeArrowheads="1"/>
          </p:cNvSpPr>
          <p:nvPr>
            <p:ph type="subTitle" sz="quarter" idx="1"/>
          </p:nvPr>
        </p:nvSpPr>
        <p:spPr>
          <a:xfrm>
            <a:off x="1828800" y="4038600"/>
            <a:ext cx="8534400" cy="1752600"/>
          </a:xfrm>
        </p:spPr>
        <p:txBody>
          <a:bodyPr anchor="ctr"/>
          <a:lstStyle>
            <a:lvl1pPr marL="0" indent="0" algn="ctr">
              <a:buFont typeface="Monotype Sorts" pitchFamily="2" charset="2"/>
              <a:buNone/>
              <a:defRPr/>
            </a:lvl1pPr>
          </a:lstStyle>
          <a:p>
            <a:pPr lvl="0"/>
            <a:r>
              <a:rPr lang="en-US" noProof="0"/>
              <a:t>Click to edit Master subtitle style</a:t>
            </a:r>
          </a:p>
        </p:txBody>
      </p:sp>
      <p:sp>
        <p:nvSpPr>
          <p:cNvPr id="3089" name="Rectangle 17"/>
          <p:cNvSpPr>
            <a:spLocks noGrp="1" noChangeArrowheads="1"/>
          </p:cNvSpPr>
          <p:nvPr>
            <p:ph type="dt" sz="quarter" idx="2"/>
          </p:nvPr>
        </p:nvSpPr>
        <p:spPr>
          <a:xfrm>
            <a:off x="508000" y="6324600"/>
            <a:ext cx="2540000" cy="457200"/>
          </a:xfrm>
        </p:spPr>
        <p:txBody>
          <a:bodyPr/>
          <a:lstStyle>
            <a:lvl1pPr>
              <a:defRPr/>
            </a:lvl1pPr>
          </a:lstStyle>
          <a:p>
            <a:endParaRPr lang="en-US">
              <a:solidFill>
                <a:srgbClr val="000000"/>
              </a:solidFill>
            </a:endParaRPr>
          </a:p>
        </p:txBody>
      </p:sp>
      <p:sp>
        <p:nvSpPr>
          <p:cNvPr id="3090" name="Rectangle 18"/>
          <p:cNvSpPr>
            <a:spLocks noGrp="1" noChangeArrowheads="1"/>
          </p:cNvSpPr>
          <p:nvPr>
            <p:ph type="ftr" sz="quarter" idx="3"/>
          </p:nvPr>
        </p:nvSpPr>
        <p:spPr>
          <a:xfrm>
            <a:off x="4165600" y="6324600"/>
            <a:ext cx="3860800" cy="457200"/>
          </a:xfrm>
        </p:spPr>
        <p:txBody>
          <a:bodyPr/>
          <a:lstStyle>
            <a:lvl1pPr>
              <a:defRPr/>
            </a:lvl1pPr>
          </a:lstStyle>
          <a:p>
            <a:endParaRPr lang="en-US">
              <a:solidFill>
                <a:srgbClr val="000000"/>
              </a:solidFill>
            </a:endParaRPr>
          </a:p>
        </p:txBody>
      </p:sp>
      <p:sp>
        <p:nvSpPr>
          <p:cNvPr id="3091" name="Rectangle 19"/>
          <p:cNvSpPr>
            <a:spLocks noGrp="1" noChangeArrowheads="1"/>
          </p:cNvSpPr>
          <p:nvPr>
            <p:ph type="sldNum" sz="quarter" idx="4"/>
          </p:nvPr>
        </p:nvSpPr>
        <p:spPr>
          <a:xfrm>
            <a:off x="9144000" y="6324600"/>
            <a:ext cx="2540000" cy="457200"/>
          </a:xfrm>
        </p:spPr>
        <p:txBody>
          <a:bodyPr/>
          <a:lstStyle>
            <a:lvl1pPr>
              <a:defRPr/>
            </a:lvl1pPr>
          </a:lstStyle>
          <a:p>
            <a:fld id="{0E33A22C-1478-4371-947B-471E1A6333A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925363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8446538-0246-4A36-B49F-D540C20C5D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871167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6C7F748-B479-481C-8F9A-5917DBA24FA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599411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117600" y="17526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400800" y="17526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04FC442-B50C-4C11-9699-676A89248B1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647825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353EC8B7-4EAC-48D9-BE62-4D6CA3D7C39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363439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8D5C1941-BB98-42F5-B3D8-7BD86CB7060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33609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E2B1D36E-C410-4E35-AD2F-3D5F32BFEE7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315937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E21E47D-79B7-4058-848D-5645BEC20A5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724048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CBE9D6EC-3FBE-485A-A3BD-B925977146F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27775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image" Target="../media/image4.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1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12.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theme" Target="../theme/theme13.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14.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15.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16.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theme" Target="../theme/theme17.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9.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625600" y="419100"/>
            <a:ext cx="10363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1625600" y="2044700"/>
            <a:ext cx="10363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2" name="Rectangle 4"/>
          <p:cNvSpPr>
            <a:spLocks noGrp="1" noChangeArrowheads="1"/>
          </p:cNvSpPr>
          <p:nvPr>
            <p:ph type="dt" sz="half" idx="2"/>
          </p:nvPr>
        </p:nvSpPr>
        <p:spPr bwMode="auto">
          <a:xfrm>
            <a:off x="1634067" y="62484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a:latin typeface="Arial Narrow" pitchFamily="34" charset="0"/>
              </a:defRPr>
            </a:lvl1pPr>
          </a:lstStyle>
          <a:p>
            <a:pPr eaLnBrk="0" fontAlgn="base" hangingPunct="0">
              <a:spcAft>
                <a:spcPct val="0"/>
              </a:spcAft>
            </a:pPr>
            <a:endParaRPr lang="en-US">
              <a:solidFill>
                <a:srgbClr val="FFFFFF"/>
              </a:solidFill>
            </a:endParaRPr>
          </a:p>
        </p:txBody>
      </p:sp>
      <p:sp>
        <p:nvSpPr>
          <p:cNvPr id="2053" name="Rectangle 5"/>
          <p:cNvSpPr>
            <a:spLocks noGrp="1" noChangeArrowheads="1"/>
          </p:cNvSpPr>
          <p:nvPr>
            <p:ph type="ftr" sz="quarter" idx="3"/>
          </p:nvPr>
        </p:nvSpPr>
        <p:spPr bwMode="auto">
          <a:xfrm>
            <a:off x="4885267" y="6248400"/>
            <a:ext cx="386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latin typeface="Arial Narrow" pitchFamily="34" charset="0"/>
              </a:defRPr>
            </a:lvl1pPr>
          </a:lstStyle>
          <a:p>
            <a:pPr eaLnBrk="0" fontAlgn="base" hangingPunct="0">
              <a:spcAft>
                <a:spcPct val="0"/>
              </a:spcAft>
            </a:pPr>
            <a:endParaRPr lang="en-US">
              <a:solidFill>
                <a:srgbClr val="FFFFFF"/>
              </a:solidFill>
            </a:endParaRPr>
          </a:p>
        </p:txBody>
      </p:sp>
      <p:sp>
        <p:nvSpPr>
          <p:cNvPr id="2054" name="Rectangle 6"/>
          <p:cNvSpPr>
            <a:spLocks noGrp="1" noChangeArrowheads="1"/>
          </p:cNvSpPr>
          <p:nvPr>
            <p:ph type="sldNum" sz="quarter" idx="4"/>
          </p:nvPr>
        </p:nvSpPr>
        <p:spPr bwMode="auto">
          <a:xfrm>
            <a:off x="9457267" y="62484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atin typeface="Arial Narrow" pitchFamily="34" charset="0"/>
              </a:defRPr>
            </a:lvl1pPr>
          </a:lstStyle>
          <a:p>
            <a:pPr eaLnBrk="0" fontAlgn="base" hangingPunct="0">
              <a:spcAft>
                <a:spcPct val="0"/>
              </a:spcAft>
            </a:pPr>
            <a:fld id="{E52CA407-8B9D-47D9-B18F-E5A060BC301F}" type="slidenum">
              <a:rPr lang="en-US">
                <a:solidFill>
                  <a:srgbClr val="FFFFFF"/>
                </a:solidFill>
              </a:rPr>
              <a:pPr eaLnBrk="0" fontAlgn="base" hangingPunct="0">
                <a:spcAft>
                  <a:spcPct val="0"/>
                </a:spcAft>
              </a:pPr>
              <a:t>‹#›</a:t>
            </a:fld>
            <a:endParaRPr lang="en-US">
              <a:solidFill>
                <a:srgbClr val="FFFFFF"/>
              </a:solidFill>
            </a:endParaRPr>
          </a:p>
        </p:txBody>
      </p:sp>
      <p:grpSp>
        <p:nvGrpSpPr>
          <p:cNvPr id="2055" name="Group 7"/>
          <p:cNvGrpSpPr>
            <a:grpSpLocks/>
          </p:cNvGrpSpPr>
          <p:nvPr/>
        </p:nvGrpSpPr>
        <p:grpSpPr bwMode="auto">
          <a:xfrm>
            <a:off x="203201" y="314326"/>
            <a:ext cx="1130300" cy="6543675"/>
            <a:chOff x="96" y="198"/>
            <a:chExt cx="534" cy="4122"/>
          </a:xfrm>
        </p:grpSpPr>
        <p:sp>
          <p:nvSpPr>
            <p:cNvPr id="2056" name="AutoShape 8"/>
            <p:cNvSpPr>
              <a:spLocks noChangeArrowheads="1"/>
            </p:cNvSpPr>
            <p:nvPr/>
          </p:nvSpPr>
          <p:spPr bwMode="auto">
            <a:xfrm rot="5400000" flipH="1">
              <a:off x="82" y="1994"/>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57" name="AutoShape 9"/>
            <p:cNvSpPr>
              <a:spLocks noChangeArrowheads="1"/>
            </p:cNvSpPr>
            <p:nvPr/>
          </p:nvSpPr>
          <p:spPr bwMode="auto">
            <a:xfrm rot="5400000" flipH="1">
              <a:off x="82" y="2588"/>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58" name="AutoShape 10"/>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59" name="AutoShape 11"/>
            <p:cNvSpPr>
              <a:spLocks noChangeArrowheads="1"/>
            </p:cNvSpPr>
            <p:nvPr/>
          </p:nvSpPr>
          <p:spPr bwMode="auto">
            <a:xfrm rot="5400000" flipH="1">
              <a:off x="84" y="3774"/>
              <a:ext cx="558" cy="533"/>
            </a:xfrm>
            <a:prstGeom prst="parallelogram">
              <a:avLst>
                <a:gd name="adj" fmla="val 55437"/>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0" name="AutoShape 12"/>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1" name="AutoShape 13"/>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2" name="AutoShape 14"/>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
        <p:nvSpPr>
          <p:cNvPr id="2063" name="Rectangle 15"/>
          <p:cNvSpPr>
            <a:spLocks noChangeArrowheads="1"/>
          </p:cNvSpPr>
          <p:nvPr/>
        </p:nvSpPr>
        <p:spPr bwMode="auto">
          <a:xfrm>
            <a:off x="588434" y="0"/>
            <a:ext cx="368300" cy="6858000"/>
          </a:xfrm>
          <a:prstGeom prst="rect">
            <a:avLst/>
          </a:prstGeom>
          <a:gradFill rotWithShape="0">
            <a:gsLst>
              <a:gs pos="0">
                <a:schemeClr val="bg2"/>
              </a:gs>
              <a:gs pos="50000">
                <a:schemeClr val="fo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4" name="AutoShape 16"/>
          <p:cNvSpPr>
            <a:spLocks noChangeArrowheads="1"/>
          </p:cNvSpPr>
          <p:nvPr/>
        </p:nvSpPr>
        <p:spPr bwMode="auto">
          <a:xfrm flipH="1">
            <a:off x="730251" y="1703388"/>
            <a:ext cx="11461749" cy="254000"/>
          </a:xfrm>
          <a:prstGeom prst="homePlate">
            <a:avLst>
              <a:gd name="adj" fmla="val 58913"/>
            </a:avLst>
          </a:prstGeom>
          <a:gradFill rotWithShape="0">
            <a:gsLst>
              <a:gs pos="0">
                <a:schemeClr val="bg2"/>
              </a:gs>
              <a:gs pos="50000">
                <a:schemeClr val="folHlink"/>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5" name="Oval 17"/>
          <p:cNvSpPr>
            <a:spLocks noChangeArrowheads="1"/>
          </p:cNvSpPr>
          <p:nvPr/>
        </p:nvSpPr>
        <p:spPr bwMode="auto">
          <a:xfrm>
            <a:off x="613834" y="1706564"/>
            <a:ext cx="393700" cy="274637"/>
          </a:xfrm>
          <a:prstGeom prst="ellipse">
            <a:avLst/>
          </a:prstGeom>
          <a:gradFill rotWithShape="0">
            <a:gsLst>
              <a:gs pos="0">
                <a:srgbClr val="FEFFFF"/>
              </a:gs>
              <a:gs pos="100000">
                <a:schemeClr val="folHlink"/>
              </a:gs>
            </a:gsLst>
            <a:path path="shape">
              <a:fillToRect l="50000" t="50000" r="50000" b="50000"/>
            </a:path>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6" name="Rectangle 18"/>
          <p:cNvSpPr>
            <a:spLocks noChangeArrowheads="1"/>
          </p:cNvSpPr>
          <p:nvPr/>
        </p:nvSpPr>
        <p:spPr bwMode="auto">
          <a:xfrm>
            <a:off x="618067" y="1912938"/>
            <a:ext cx="254000" cy="467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7" name="Oval 19"/>
          <p:cNvSpPr>
            <a:spLocks noChangeArrowheads="1"/>
          </p:cNvSpPr>
          <p:nvPr/>
        </p:nvSpPr>
        <p:spPr bwMode="auto">
          <a:xfrm>
            <a:off x="12278784" y="1676400"/>
            <a:ext cx="406400" cy="274638"/>
          </a:xfrm>
          <a:prstGeom prst="ellipse">
            <a:avLst/>
          </a:prstGeom>
          <a:gradFill rotWithShape="0">
            <a:gsLst>
              <a:gs pos="0">
                <a:srgbClr val="FEFFFF"/>
              </a:gs>
              <a:gs pos="100000">
                <a:schemeClr val="folHlink"/>
              </a:gs>
            </a:gsLst>
            <a:path path="shape">
              <a:fillToRect l="50000" t="50000" r="50000" b="50000"/>
            </a:path>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8" name="Rectangle 20"/>
          <p:cNvSpPr>
            <a:spLocks noChangeArrowheads="1"/>
          </p:cNvSpPr>
          <p:nvPr/>
        </p:nvSpPr>
        <p:spPr bwMode="auto">
          <a:xfrm>
            <a:off x="609600" y="1739900"/>
            <a:ext cx="11669184"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nvGrpSpPr>
          <p:cNvPr id="2069" name="Group 21"/>
          <p:cNvGrpSpPr>
            <a:grpSpLocks/>
          </p:cNvGrpSpPr>
          <p:nvPr/>
        </p:nvGrpSpPr>
        <p:grpSpPr bwMode="auto">
          <a:xfrm>
            <a:off x="201084" y="0"/>
            <a:ext cx="1132416" cy="6858000"/>
            <a:chOff x="95" y="0"/>
            <a:chExt cx="535" cy="4320"/>
          </a:xfrm>
        </p:grpSpPr>
        <p:sp>
          <p:nvSpPr>
            <p:cNvPr id="2070" name="AutoShape 22"/>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1" name="AutoShape 23"/>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2" name="AutoShape 24"/>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3" name="AutoShape 25"/>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4" name="AutoShape 26"/>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5" name="AutoShape 27"/>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6" name="Freeform 28"/>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Lst>
              <a:ahLst/>
              <a:cxnLst>
                <a:cxn ang="0">
                  <a:pos x="T0" y="T1"/>
                </a:cxn>
                <a:cxn ang="0">
                  <a:pos x="T2" y="T3"/>
                </a:cxn>
                <a:cxn ang="0">
                  <a:pos x="T4" y="T5"/>
                </a:cxn>
                <a:cxn ang="0">
                  <a:pos x="T6" y="T7"/>
                </a:cxn>
                <a:cxn ang="0">
                  <a:pos x="T8" y="T9"/>
                </a:cxn>
                <a:cxn ang="0">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7" name="Freeform 29"/>
            <p:cNvSpPr>
              <a:spLocks/>
            </p:cNvSpPr>
            <p:nvPr/>
          </p:nvSpPr>
          <p:spPr bwMode="auto">
            <a:xfrm>
              <a:off x="95" y="4060"/>
              <a:ext cx="457" cy="260"/>
            </a:xfrm>
            <a:custGeom>
              <a:avLst/>
              <a:gdLst>
                <a:gd name="T0" fmla="*/ 457 w 457"/>
                <a:gd name="T1" fmla="*/ 260 h 264"/>
                <a:gd name="T2" fmla="*/ 1 w 457"/>
                <a:gd name="T3" fmla="*/ 0 h 264"/>
                <a:gd name="T4" fmla="*/ 0 w 457"/>
                <a:gd name="T5" fmla="*/ 264 h 264"/>
                <a:gd name="T6" fmla="*/ 457 w 457"/>
                <a:gd name="T7" fmla="*/ 260 h 264"/>
              </a:gdLst>
              <a:ahLst/>
              <a:cxnLst>
                <a:cxn ang="0">
                  <a:pos x="T0" y="T1"/>
                </a:cxn>
                <a:cxn ang="0">
                  <a:pos x="T2" y="T3"/>
                </a:cxn>
                <a:cxn ang="0">
                  <a:pos x="T4" y="T5"/>
                </a:cxn>
                <a:cxn ang="0">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Tree>
    <p:extLst>
      <p:ext uri="{BB962C8B-B14F-4D97-AF65-F5344CB8AC3E}">
        <p14:creationId xmlns:p14="http://schemas.microsoft.com/office/powerpoint/2010/main" val="272207150"/>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65"/>
                                        </p:tgtEl>
                                        <p:attrNameLst>
                                          <p:attrName>style.visibility</p:attrName>
                                        </p:attrNameLst>
                                      </p:cBhvr>
                                      <p:to>
                                        <p:strVal val="visible"/>
                                      </p:to>
                                    </p:set>
                                    <p:anim calcmode="lin" valueType="num">
                                      <p:cBhvr additive="base">
                                        <p:cTn id="7" dur="500" fill="hold"/>
                                        <p:tgtEl>
                                          <p:spTgt spid="2065"/>
                                        </p:tgtEl>
                                        <p:attrNameLst>
                                          <p:attrName>ppt_x</p:attrName>
                                        </p:attrNameLst>
                                      </p:cBhvr>
                                      <p:tavLst>
                                        <p:tav tm="0">
                                          <p:val>
                                            <p:strVal val="#ppt_x"/>
                                          </p:val>
                                        </p:tav>
                                        <p:tav tm="100000">
                                          <p:val>
                                            <p:strVal val="#ppt_x"/>
                                          </p:val>
                                        </p:tav>
                                      </p:tavLst>
                                    </p:anim>
                                    <p:anim calcmode="lin" valueType="num">
                                      <p:cBhvr additive="base">
                                        <p:cTn id="8" dur="500" fill="hold"/>
                                        <p:tgtEl>
                                          <p:spTgt spid="2065"/>
                                        </p:tgtEl>
                                        <p:attrNameLst>
                                          <p:attrName>ppt_y</p:attrName>
                                        </p:attrNameLst>
                                      </p:cBhvr>
                                      <p:tavLst>
                                        <p:tav tm="0">
                                          <p:val>
                                            <p:strVal val="1+#ppt_h/2"/>
                                          </p:val>
                                        </p:tav>
                                        <p:tav tm="100000">
                                          <p:val>
                                            <p:strVal val="#ppt_y"/>
                                          </p:val>
                                        </p:tav>
                                      </p:tavLst>
                                    </p:anim>
                                  </p:childTnLst>
                                  <p:subTnLst>
                                    <p:set>
                                      <p:cBhvr override="childStyle">
                                        <p:cTn dur="1" fill="hold" display="0" masterRel="sameClick" afterEffect="1">
                                          <p:stCondLst>
                                            <p:cond evt="end" delay="0">
                                              <p:tn val="5"/>
                                            </p:cond>
                                          </p:stCondLst>
                                        </p:cTn>
                                        <p:tgtEl>
                                          <p:spTgt spid="2065"/>
                                        </p:tgtEl>
                                        <p:attrNameLst>
                                          <p:attrName>style.visibility</p:attrName>
                                        </p:attrNameLst>
                                      </p:cBhvr>
                                      <p:to>
                                        <p:strVal val="hidden"/>
                                      </p:to>
                                    </p:set>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67"/>
                                        </p:tgtEl>
                                        <p:attrNameLst>
                                          <p:attrName>style.visibility</p:attrName>
                                        </p:attrNameLst>
                                      </p:cBhvr>
                                      <p:to>
                                        <p:strVal val="visible"/>
                                      </p:to>
                                    </p:set>
                                    <p:anim calcmode="lin" valueType="num">
                                      <p:cBhvr additive="base">
                                        <p:cTn id="12" dur="500" fill="hold"/>
                                        <p:tgtEl>
                                          <p:spTgt spid="2067"/>
                                        </p:tgtEl>
                                        <p:attrNameLst>
                                          <p:attrName>ppt_x</p:attrName>
                                        </p:attrNameLst>
                                      </p:cBhvr>
                                      <p:tavLst>
                                        <p:tav tm="0">
                                          <p:val>
                                            <p:strVal val="0-#ppt_w/2"/>
                                          </p:val>
                                        </p:tav>
                                        <p:tav tm="100000">
                                          <p:val>
                                            <p:strVal val="#ppt_x"/>
                                          </p:val>
                                        </p:tav>
                                      </p:tavLst>
                                    </p:anim>
                                    <p:anim calcmode="lin" valueType="num">
                                      <p:cBhvr additive="base">
                                        <p:cTn id="13" dur="500" fill="hold"/>
                                        <p:tgtEl>
                                          <p:spTgt spid="20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5" grpId="0" animBg="1"/>
      <p:bldP spid="2067" grpId="0" animBg="1"/>
    </p:bldLst>
  </p:timing>
  <p:txStyles>
    <p:titleStyle>
      <a:lvl1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2pPr>
      <a:lvl3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3pPr>
      <a:lvl4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4pPr>
      <a:lvl5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5pPr>
      <a:lvl6pPr marL="457200"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6pPr>
      <a:lvl7pPr marL="914400"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7pPr>
      <a:lvl8pPr marL="1371600"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8pPr>
      <a:lvl9pPr marL="1828800"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Char char="•"/>
        <a:defRPr kumimoji="1"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har char="–"/>
        <a:defRPr kumimoji="1"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12192000" cy="6858000"/>
            <a:chOff x="0" y="0"/>
            <a:chExt cx="5760" cy="4320"/>
          </a:xfrm>
        </p:grpSpPr>
        <p:grpSp>
          <p:nvGrpSpPr>
            <p:cNvPr id="2051" name="Group 3"/>
            <p:cNvGrpSpPr>
              <a:grpSpLocks/>
            </p:cNvGrpSpPr>
            <p:nvPr/>
          </p:nvGrpSpPr>
          <p:grpSpPr bwMode="auto">
            <a:xfrm>
              <a:off x="0" y="0"/>
              <a:ext cx="5760" cy="4320"/>
              <a:chOff x="0" y="0"/>
              <a:chExt cx="5760" cy="4320"/>
            </a:xfrm>
          </p:grpSpPr>
          <p:sp>
            <p:nvSpPr>
              <p:cNvPr id="2052" name="Rectangle 4"/>
              <p:cNvSpPr>
                <a:spLocks noChangeArrowheads="1"/>
              </p:cNvSpPr>
              <p:nvPr/>
            </p:nvSpPr>
            <p:spPr bwMode="white">
              <a:xfrm>
                <a:off x="0" y="0"/>
                <a:ext cx="5760" cy="384"/>
              </a:xfrm>
              <a:prstGeom prst="rect">
                <a:avLst/>
              </a:prstGeom>
              <a:gradFill rotWithShape="0">
                <a:gsLst>
                  <a:gs pos="0">
                    <a:schemeClr val="hlink"/>
                  </a:gs>
                  <a:gs pos="100000">
                    <a:schemeClr val="bg2"/>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sp>
            <p:nvSpPr>
              <p:cNvPr id="2053" name="Rectangle 5"/>
              <p:cNvSpPr>
                <a:spLocks noChangeArrowheads="1"/>
              </p:cNvSpPr>
              <p:nvPr/>
            </p:nvSpPr>
            <p:spPr bwMode="white">
              <a:xfrm>
                <a:off x="0" y="384"/>
                <a:ext cx="5760" cy="3936"/>
              </a:xfrm>
              <a:prstGeom prst="rect">
                <a:avLst/>
              </a:pr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grpSp>
          <p:nvGrpSpPr>
            <p:cNvPr id="2054" name="Group 6"/>
            <p:cNvGrpSpPr>
              <a:grpSpLocks/>
            </p:cNvGrpSpPr>
            <p:nvPr/>
          </p:nvGrpSpPr>
          <p:grpSpPr bwMode="auto">
            <a:xfrm>
              <a:off x="0" y="0"/>
              <a:ext cx="1667" cy="3613"/>
              <a:chOff x="0" y="0"/>
              <a:chExt cx="1667" cy="3613"/>
            </a:xfrm>
          </p:grpSpPr>
          <p:pic>
            <p:nvPicPr>
              <p:cNvPr id="2055" name="Picture 7" descr="A:\grapes.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ltGray">
              <a:xfrm>
                <a:off x="163" y="0"/>
                <a:ext cx="534" cy="3152"/>
              </a:xfrm>
              <a:prstGeom prst="rect">
                <a:avLst/>
              </a:prstGeom>
              <a:noFill/>
              <a:extLst>
                <a:ext uri="{909E8E84-426E-40DD-AFC4-6F175D3DCCD1}">
                  <a14:hiddenFill xmlns:a14="http://schemas.microsoft.com/office/drawing/2010/main">
                    <a:solidFill>
                      <a:srgbClr val="FFFFFF"/>
                    </a:solidFill>
                  </a14:hiddenFill>
                </a:ext>
              </a:extLst>
            </p:spPr>
          </p:pic>
          <p:grpSp>
            <p:nvGrpSpPr>
              <p:cNvPr id="2056" name="Group 8"/>
              <p:cNvGrpSpPr>
                <a:grpSpLocks/>
              </p:cNvGrpSpPr>
              <p:nvPr/>
            </p:nvGrpSpPr>
            <p:grpSpPr bwMode="auto">
              <a:xfrm>
                <a:off x="226" y="0"/>
                <a:ext cx="80" cy="3613"/>
                <a:chOff x="226" y="0"/>
                <a:chExt cx="80" cy="3613"/>
              </a:xfrm>
            </p:grpSpPr>
            <p:sp>
              <p:nvSpPr>
                <p:cNvPr id="2057" name="Rectangle 9"/>
                <p:cNvSpPr>
                  <a:spLocks noChangeArrowheads="1"/>
                </p:cNvSpPr>
                <p:nvPr/>
              </p:nvSpPr>
              <p:spPr bwMode="ltGray">
                <a:xfrm>
                  <a:off x="226" y="0"/>
                  <a:ext cx="80" cy="853"/>
                </a:xfrm>
                <a:prstGeom prst="rect">
                  <a:avLst/>
                </a:prstGeom>
                <a:gradFill rotWithShape="0">
                  <a:gsLst>
                    <a:gs pos="0">
                      <a:schemeClr val="folHlink"/>
                    </a:gs>
                    <a:gs pos="100000">
                      <a:schemeClr val="accent1"/>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sp>
              <p:nvSpPr>
                <p:cNvPr id="2058" name="Rectangle 10"/>
                <p:cNvSpPr>
                  <a:spLocks noChangeArrowheads="1"/>
                </p:cNvSpPr>
                <p:nvPr/>
              </p:nvSpPr>
              <p:spPr bwMode="ltGray">
                <a:xfrm>
                  <a:off x="226" y="840"/>
                  <a:ext cx="80" cy="2773"/>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sp>
            <p:nvSpPr>
              <p:cNvPr id="2059" name="Rectangle 11"/>
              <p:cNvSpPr>
                <a:spLocks noChangeArrowheads="1"/>
              </p:cNvSpPr>
              <p:nvPr/>
            </p:nvSpPr>
            <p:spPr bwMode="ltGray">
              <a:xfrm>
                <a:off x="0" y="347"/>
                <a:ext cx="1667" cy="80"/>
              </a:xfrm>
              <a:prstGeom prst="rect">
                <a:avLst/>
              </a:prstGeom>
              <a:gradFill rotWithShape="0">
                <a:gsLst>
                  <a:gs pos="0">
                    <a:schemeClr va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grpSp>
      <p:sp>
        <p:nvSpPr>
          <p:cNvPr id="2060" name="Rectangle 12"/>
          <p:cNvSpPr>
            <a:spLocks noGrp="1" noChangeArrowheads="1"/>
          </p:cNvSpPr>
          <p:nvPr>
            <p:ph type="title"/>
          </p:nvPr>
        </p:nvSpPr>
        <p:spPr bwMode="auto">
          <a:xfrm>
            <a:off x="1727200" y="609600"/>
            <a:ext cx="10363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61" name="Rectangle 13"/>
          <p:cNvSpPr>
            <a:spLocks noGrp="1" noChangeArrowheads="1"/>
          </p:cNvSpPr>
          <p:nvPr>
            <p:ph type="body" idx="1"/>
          </p:nvPr>
        </p:nvSpPr>
        <p:spPr bwMode="auto">
          <a:xfrm>
            <a:off x="1727200" y="1981200"/>
            <a:ext cx="10363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62" name="Rectangle 14"/>
          <p:cNvSpPr>
            <a:spLocks noGrp="1" noChangeArrowheads="1"/>
          </p:cNvSpPr>
          <p:nvPr>
            <p:ph type="dt" sz="half" idx="2"/>
          </p:nvPr>
        </p:nvSpPr>
        <p:spPr bwMode="auto">
          <a:xfrm>
            <a:off x="1727200" y="62484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eaLnBrk="0" fontAlgn="base" hangingPunct="0">
              <a:spcAft>
                <a:spcPct val="0"/>
              </a:spcAft>
            </a:pPr>
            <a:endParaRPr lang="en-US">
              <a:solidFill>
                <a:srgbClr val="660066"/>
              </a:solidFill>
            </a:endParaRPr>
          </a:p>
        </p:txBody>
      </p:sp>
      <p:sp>
        <p:nvSpPr>
          <p:cNvPr id="2063" name="Rectangle 15"/>
          <p:cNvSpPr>
            <a:spLocks noGrp="1" noChangeArrowheads="1"/>
          </p:cNvSpPr>
          <p:nvPr>
            <p:ph type="ftr" sz="quarter" idx="3"/>
          </p:nvPr>
        </p:nvSpPr>
        <p:spPr bwMode="auto">
          <a:xfrm>
            <a:off x="4978400" y="6248400"/>
            <a:ext cx="386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eaLnBrk="0" fontAlgn="base" hangingPunct="0">
              <a:spcAft>
                <a:spcPct val="0"/>
              </a:spcAft>
            </a:pPr>
            <a:endParaRPr lang="en-US">
              <a:solidFill>
                <a:srgbClr val="660066"/>
              </a:solidFill>
            </a:endParaRPr>
          </a:p>
        </p:txBody>
      </p:sp>
      <p:sp>
        <p:nvSpPr>
          <p:cNvPr id="2064" name="Rectangle 16"/>
          <p:cNvSpPr>
            <a:spLocks noGrp="1" noChangeArrowheads="1"/>
          </p:cNvSpPr>
          <p:nvPr>
            <p:ph type="sldNum" sz="quarter" idx="4"/>
          </p:nvPr>
        </p:nvSpPr>
        <p:spPr bwMode="auto">
          <a:xfrm>
            <a:off x="9550400" y="62484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eaLnBrk="0" fontAlgn="base" hangingPunct="0">
              <a:spcAft>
                <a:spcPct val="0"/>
              </a:spcAft>
            </a:pPr>
            <a:fld id="{E2E6E412-AFCB-466B-9115-26118B0FAAB4}" type="slidenum">
              <a:rPr lang="en-US">
                <a:solidFill>
                  <a:srgbClr val="660066"/>
                </a:solidFill>
              </a:rPr>
              <a:pPr eaLnBrk="0" fontAlgn="base" hangingPunct="0">
                <a:spcAft>
                  <a:spcPct val="0"/>
                </a:spcAft>
              </a:pPr>
              <a:t>‹#›</a:t>
            </a:fld>
            <a:endParaRPr lang="en-US">
              <a:solidFill>
                <a:srgbClr val="660066"/>
              </a:solidFill>
            </a:endParaRPr>
          </a:p>
        </p:txBody>
      </p:sp>
    </p:spTree>
    <p:extLst>
      <p:ext uri="{BB962C8B-B14F-4D97-AF65-F5344CB8AC3E}">
        <p14:creationId xmlns:p14="http://schemas.microsoft.com/office/powerpoint/2010/main" val="204930987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Impact" pitchFamily="34" charset="0"/>
        </a:defRPr>
      </a:lvl2pPr>
      <a:lvl3pPr algn="l" rtl="0" eaLnBrk="0" fontAlgn="base" hangingPunct="0">
        <a:spcBef>
          <a:spcPct val="0"/>
        </a:spcBef>
        <a:spcAft>
          <a:spcPct val="0"/>
        </a:spcAft>
        <a:defRPr kumimoji="1" sz="4400">
          <a:solidFill>
            <a:schemeClr val="tx2"/>
          </a:solidFill>
          <a:latin typeface="Impact" pitchFamily="34" charset="0"/>
        </a:defRPr>
      </a:lvl3pPr>
      <a:lvl4pPr algn="l" rtl="0" eaLnBrk="0" fontAlgn="base" hangingPunct="0">
        <a:spcBef>
          <a:spcPct val="0"/>
        </a:spcBef>
        <a:spcAft>
          <a:spcPct val="0"/>
        </a:spcAft>
        <a:defRPr kumimoji="1" sz="4400">
          <a:solidFill>
            <a:schemeClr val="tx2"/>
          </a:solidFill>
          <a:latin typeface="Impact" pitchFamily="34" charset="0"/>
        </a:defRPr>
      </a:lvl4pPr>
      <a:lvl5pPr algn="l" rtl="0" eaLnBrk="0" fontAlgn="base" hangingPunct="0">
        <a:spcBef>
          <a:spcPct val="0"/>
        </a:spcBef>
        <a:spcAft>
          <a:spcPct val="0"/>
        </a:spcAft>
        <a:defRPr kumimoji="1" sz="4400">
          <a:solidFill>
            <a:schemeClr val="tx2"/>
          </a:solidFill>
          <a:latin typeface="Impact" pitchFamily="34" charset="0"/>
        </a:defRPr>
      </a:lvl5pPr>
      <a:lvl6pPr marL="457200" algn="l" rtl="0" eaLnBrk="0" fontAlgn="base" hangingPunct="0">
        <a:spcBef>
          <a:spcPct val="0"/>
        </a:spcBef>
        <a:spcAft>
          <a:spcPct val="0"/>
        </a:spcAft>
        <a:defRPr kumimoji="1" sz="4400">
          <a:solidFill>
            <a:schemeClr val="tx2"/>
          </a:solidFill>
          <a:latin typeface="Impact" pitchFamily="34" charset="0"/>
        </a:defRPr>
      </a:lvl6pPr>
      <a:lvl7pPr marL="914400" algn="l" rtl="0" eaLnBrk="0" fontAlgn="base" hangingPunct="0">
        <a:spcBef>
          <a:spcPct val="0"/>
        </a:spcBef>
        <a:spcAft>
          <a:spcPct val="0"/>
        </a:spcAft>
        <a:defRPr kumimoji="1" sz="4400">
          <a:solidFill>
            <a:schemeClr val="tx2"/>
          </a:solidFill>
          <a:latin typeface="Impact" pitchFamily="34" charset="0"/>
        </a:defRPr>
      </a:lvl7pPr>
      <a:lvl8pPr marL="1371600" algn="l" rtl="0" eaLnBrk="0" fontAlgn="base" hangingPunct="0">
        <a:spcBef>
          <a:spcPct val="0"/>
        </a:spcBef>
        <a:spcAft>
          <a:spcPct val="0"/>
        </a:spcAft>
        <a:defRPr kumimoji="1" sz="4400">
          <a:solidFill>
            <a:schemeClr val="tx2"/>
          </a:solidFill>
          <a:latin typeface="Impact" pitchFamily="34" charset="0"/>
        </a:defRPr>
      </a:lvl8pPr>
      <a:lvl9pPr marL="1828800" algn="l" rtl="0" eaLnBrk="0" fontAlgn="base" hangingPunct="0">
        <a:spcBef>
          <a:spcPct val="0"/>
        </a:spcBef>
        <a:spcAft>
          <a:spcPct val="0"/>
        </a:spcAft>
        <a:defRPr kumimoji="1" sz="4400">
          <a:solidFill>
            <a:schemeClr val="tx2"/>
          </a:solidFill>
          <a:latin typeface="Impact"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12192000" cy="6858000"/>
            <a:chOff x="0" y="0"/>
            <a:chExt cx="5760" cy="4320"/>
          </a:xfrm>
        </p:grpSpPr>
        <p:grpSp>
          <p:nvGrpSpPr>
            <p:cNvPr id="2051" name="Group 3"/>
            <p:cNvGrpSpPr>
              <a:grpSpLocks/>
            </p:cNvGrpSpPr>
            <p:nvPr/>
          </p:nvGrpSpPr>
          <p:grpSpPr bwMode="auto">
            <a:xfrm>
              <a:off x="0" y="0"/>
              <a:ext cx="5760" cy="4320"/>
              <a:chOff x="0" y="0"/>
              <a:chExt cx="5760" cy="4320"/>
            </a:xfrm>
          </p:grpSpPr>
          <p:sp>
            <p:nvSpPr>
              <p:cNvPr id="2052" name="Rectangle 4"/>
              <p:cNvSpPr>
                <a:spLocks noChangeArrowheads="1"/>
              </p:cNvSpPr>
              <p:nvPr/>
            </p:nvSpPr>
            <p:spPr bwMode="white">
              <a:xfrm>
                <a:off x="0" y="0"/>
                <a:ext cx="5760" cy="384"/>
              </a:xfrm>
              <a:prstGeom prst="rect">
                <a:avLst/>
              </a:prstGeom>
              <a:gradFill rotWithShape="0">
                <a:gsLst>
                  <a:gs pos="0">
                    <a:schemeClr val="hlink"/>
                  </a:gs>
                  <a:gs pos="100000">
                    <a:schemeClr val="bg2"/>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sp>
            <p:nvSpPr>
              <p:cNvPr id="2053" name="Rectangle 5"/>
              <p:cNvSpPr>
                <a:spLocks noChangeArrowheads="1"/>
              </p:cNvSpPr>
              <p:nvPr/>
            </p:nvSpPr>
            <p:spPr bwMode="white">
              <a:xfrm>
                <a:off x="0" y="384"/>
                <a:ext cx="5760" cy="3936"/>
              </a:xfrm>
              <a:prstGeom prst="rect">
                <a:avLst/>
              </a:pr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grpSp>
          <p:nvGrpSpPr>
            <p:cNvPr id="2054" name="Group 6"/>
            <p:cNvGrpSpPr>
              <a:grpSpLocks/>
            </p:cNvGrpSpPr>
            <p:nvPr/>
          </p:nvGrpSpPr>
          <p:grpSpPr bwMode="auto">
            <a:xfrm>
              <a:off x="0" y="0"/>
              <a:ext cx="1667" cy="3613"/>
              <a:chOff x="0" y="0"/>
              <a:chExt cx="1667" cy="3613"/>
            </a:xfrm>
          </p:grpSpPr>
          <p:pic>
            <p:nvPicPr>
              <p:cNvPr id="2055" name="Picture 7" descr="A:\grapes.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ltGray">
              <a:xfrm>
                <a:off x="163" y="0"/>
                <a:ext cx="534" cy="3152"/>
              </a:xfrm>
              <a:prstGeom prst="rect">
                <a:avLst/>
              </a:prstGeom>
              <a:noFill/>
              <a:extLst>
                <a:ext uri="{909E8E84-426E-40DD-AFC4-6F175D3DCCD1}">
                  <a14:hiddenFill xmlns:a14="http://schemas.microsoft.com/office/drawing/2010/main">
                    <a:solidFill>
                      <a:srgbClr val="FFFFFF"/>
                    </a:solidFill>
                  </a14:hiddenFill>
                </a:ext>
              </a:extLst>
            </p:spPr>
          </p:pic>
          <p:grpSp>
            <p:nvGrpSpPr>
              <p:cNvPr id="2056" name="Group 8"/>
              <p:cNvGrpSpPr>
                <a:grpSpLocks/>
              </p:cNvGrpSpPr>
              <p:nvPr/>
            </p:nvGrpSpPr>
            <p:grpSpPr bwMode="auto">
              <a:xfrm>
                <a:off x="226" y="0"/>
                <a:ext cx="80" cy="3613"/>
                <a:chOff x="226" y="0"/>
                <a:chExt cx="80" cy="3613"/>
              </a:xfrm>
            </p:grpSpPr>
            <p:sp>
              <p:nvSpPr>
                <p:cNvPr id="2057" name="Rectangle 9"/>
                <p:cNvSpPr>
                  <a:spLocks noChangeArrowheads="1"/>
                </p:cNvSpPr>
                <p:nvPr/>
              </p:nvSpPr>
              <p:spPr bwMode="ltGray">
                <a:xfrm>
                  <a:off x="226" y="0"/>
                  <a:ext cx="80" cy="853"/>
                </a:xfrm>
                <a:prstGeom prst="rect">
                  <a:avLst/>
                </a:prstGeom>
                <a:gradFill rotWithShape="0">
                  <a:gsLst>
                    <a:gs pos="0">
                      <a:schemeClr val="folHlink"/>
                    </a:gs>
                    <a:gs pos="100000">
                      <a:schemeClr val="accent1"/>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sp>
              <p:nvSpPr>
                <p:cNvPr id="2058" name="Rectangle 10"/>
                <p:cNvSpPr>
                  <a:spLocks noChangeArrowheads="1"/>
                </p:cNvSpPr>
                <p:nvPr/>
              </p:nvSpPr>
              <p:spPr bwMode="ltGray">
                <a:xfrm>
                  <a:off x="226" y="840"/>
                  <a:ext cx="80" cy="2773"/>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sp>
            <p:nvSpPr>
              <p:cNvPr id="2059" name="Rectangle 11"/>
              <p:cNvSpPr>
                <a:spLocks noChangeArrowheads="1"/>
              </p:cNvSpPr>
              <p:nvPr/>
            </p:nvSpPr>
            <p:spPr bwMode="ltGray">
              <a:xfrm>
                <a:off x="0" y="347"/>
                <a:ext cx="1667" cy="80"/>
              </a:xfrm>
              <a:prstGeom prst="rect">
                <a:avLst/>
              </a:prstGeom>
              <a:gradFill rotWithShape="0">
                <a:gsLst>
                  <a:gs pos="0">
                    <a:schemeClr va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grpSp>
      </p:grpSp>
      <p:sp>
        <p:nvSpPr>
          <p:cNvPr id="2060" name="Rectangle 12"/>
          <p:cNvSpPr>
            <a:spLocks noGrp="1" noChangeArrowheads="1"/>
          </p:cNvSpPr>
          <p:nvPr>
            <p:ph type="title"/>
          </p:nvPr>
        </p:nvSpPr>
        <p:spPr bwMode="auto">
          <a:xfrm>
            <a:off x="1727200" y="609600"/>
            <a:ext cx="10363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61" name="Rectangle 13"/>
          <p:cNvSpPr>
            <a:spLocks noGrp="1" noChangeArrowheads="1"/>
          </p:cNvSpPr>
          <p:nvPr>
            <p:ph type="body" idx="1"/>
          </p:nvPr>
        </p:nvSpPr>
        <p:spPr bwMode="auto">
          <a:xfrm>
            <a:off x="1727200" y="1981200"/>
            <a:ext cx="10363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62" name="Rectangle 14"/>
          <p:cNvSpPr>
            <a:spLocks noGrp="1" noChangeArrowheads="1"/>
          </p:cNvSpPr>
          <p:nvPr>
            <p:ph type="dt" sz="half" idx="2"/>
          </p:nvPr>
        </p:nvSpPr>
        <p:spPr bwMode="auto">
          <a:xfrm>
            <a:off x="1727200" y="62484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eaLnBrk="0" fontAlgn="base" hangingPunct="0">
              <a:spcAft>
                <a:spcPct val="0"/>
              </a:spcAft>
            </a:pPr>
            <a:endParaRPr lang="en-US">
              <a:solidFill>
                <a:srgbClr val="660066"/>
              </a:solidFill>
            </a:endParaRPr>
          </a:p>
        </p:txBody>
      </p:sp>
      <p:sp>
        <p:nvSpPr>
          <p:cNvPr id="2063" name="Rectangle 15"/>
          <p:cNvSpPr>
            <a:spLocks noGrp="1" noChangeArrowheads="1"/>
          </p:cNvSpPr>
          <p:nvPr>
            <p:ph type="ftr" sz="quarter" idx="3"/>
          </p:nvPr>
        </p:nvSpPr>
        <p:spPr bwMode="auto">
          <a:xfrm>
            <a:off x="4978400" y="6248400"/>
            <a:ext cx="386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eaLnBrk="0" fontAlgn="base" hangingPunct="0">
              <a:spcAft>
                <a:spcPct val="0"/>
              </a:spcAft>
            </a:pPr>
            <a:endParaRPr lang="en-US">
              <a:solidFill>
                <a:srgbClr val="660066"/>
              </a:solidFill>
            </a:endParaRPr>
          </a:p>
        </p:txBody>
      </p:sp>
      <p:sp>
        <p:nvSpPr>
          <p:cNvPr id="2064" name="Rectangle 16"/>
          <p:cNvSpPr>
            <a:spLocks noGrp="1" noChangeArrowheads="1"/>
          </p:cNvSpPr>
          <p:nvPr>
            <p:ph type="sldNum" sz="quarter" idx="4"/>
          </p:nvPr>
        </p:nvSpPr>
        <p:spPr bwMode="auto">
          <a:xfrm>
            <a:off x="9550400" y="62484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eaLnBrk="0" fontAlgn="base" hangingPunct="0">
              <a:spcAft>
                <a:spcPct val="0"/>
              </a:spcAft>
            </a:pPr>
            <a:fld id="{8BB86931-1436-48F3-9326-B60C928A879B}" type="slidenum">
              <a:rPr lang="en-US">
                <a:solidFill>
                  <a:srgbClr val="660066"/>
                </a:solidFill>
              </a:rPr>
              <a:pPr eaLnBrk="0" fontAlgn="base" hangingPunct="0">
                <a:spcAft>
                  <a:spcPct val="0"/>
                </a:spcAft>
              </a:pPr>
              <a:t>‹#›</a:t>
            </a:fld>
            <a:endParaRPr lang="en-US">
              <a:solidFill>
                <a:srgbClr val="660066"/>
              </a:solidFill>
            </a:endParaRPr>
          </a:p>
        </p:txBody>
      </p:sp>
    </p:spTree>
    <p:extLst>
      <p:ext uri="{BB962C8B-B14F-4D97-AF65-F5344CB8AC3E}">
        <p14:creationId xmlns:p14="http://schemas.microsoft.com/office/powerpoint/2010/main" val="64045091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Impact" pitchFamily="34" charset="0"/>
        </a:defRPr>
      </a:lvl2pPr>
      <a:lvl3pPr algn="l" rtl="0" eaLnBrk="0" fontAlgn="base" hangingPunct="0">
        <a:spcBef>
          <a:spcPct val="0"/>
        </a:spcBef>
        <a:spcAft>
          <a:spcPct val="0"/>
        </a:spcAft>
        <a:defRPr kumimoji="1" sz="4400">
          <a:solidFill>
            <a:schemeClr val="tx2"/>
          </a:solidFill>
          <a:latin typeface="Impact" pitchFamily="34" charset="0"/>
        </a:defRPr>
      </a:lvl3pPr>
      <a:lvl4pPr algn="l" rtl="0" eaLnBrk="0" fontAlgn="base" hangingPunct="0">
        <a:spcBef>
          <a:spcPct val="0"/>
        </a:spcBef>
        <a:spcAft>
          <a:spcPct val="0"/>
        </a:spcAft>
        <a:defRPr kumimoji="1" sz="4400">
          <a:solidFill>
            <a:schemeClr val="tx2"/>
          </a:solidFill>
          <a:latin typeface="Impact" pitchFamily="34" charset="0"/>
        </a:defRPr>
      </a:lvl4pPr>
      <a:lvl5pPr algn="l" rtl="0" eaLnBrk="0" fontAlgn="base" hangingPunct="0">
        <a:spcBef>
          <a:spcPct val="0"/>
        </a:spcBef>
        <a:spcAft>
          <a:spcPct val="0"/>
        </a:spcAft>
        <a:defRPr kumimoji="1" sz="4400">
          <a:solidFill>
            <a:schemeClr val="tx2"/>
          </a:solidFill>
          <a:latin typeface="Impact" pitchFamily="34" charset="0"/>
        </a:defRPr>
      </a:lvl5pPr>
      <a:lvl6pPr marL="457200" algn="l" rtl="0" eaLnBrk="0" fontAlgn="base" hangingPunct="0">
        <a:spcBef>
          <a:spcPct val="0"/>
        </a:spcBef>
        <a:spcAft>
          <a:spcPct val="0"/>
        </a:spcAft>
        <a:defRPr kumimoji="1" sz="4400">
          <a:solidFill>
            <a:schemeClr val="tx2"/>
          </a:solidFill>
          <a:latin typeface="Impact" pitchFamily="34" charset="0"/>
        </a:defRPr>
      </a:lvl6pPr>
      <a:lvl7pPr marL="914400" algn="l" rtl="0" eaLnBrk="0" fontAlgn="base" hangingPunct="0">
        <a:spcBef>
          <a:spcPct val="0"/>
        </a:spcBef>
        <a:spcAft>
          <a:spcPct val="0"/>
        </a:spcAft>
        <a:defRPr kumimoji="1" sz="4400">
          <a:solidFill>
            <a:schemeClr val="tx2"/>
          </a:solidFill>
          <a:latin typeface="Impact" pitchFamily="34" charset="0"/>
        </a:defRPr>
      </a:lvl7pPr>
      <a:lvl8pPr marL="1371600" algn="l" rtl="0" eaLnBrk="0" fontAlgn="base" hangingPunct="0">
        <a:spcBef>
          <a:spcPct val="0"/>
        </a:spcBef>
        <a:spcAft>
          <a:spcPct val="0"/>
        </a:spcAft>
        <a:defRPr kumimoji="1" sz="4400">
          <a:solidFill>
            <a:schemeClr val="tx2"/>
          </a:solidFill>
          <a:latin typeface="Impact" pitchFamily="34" charset="0"/>
        </a:defRPr>
      </a:lvl8pPr>
      <a:lvl9pPr marL="1828800" algn="l" rtl="0" eaLnBrk="0" fontAlgn="base" hangingPunct="0">
        <a:spcBef>
          <a:spcPct val="0"/>
        </a:spcBef>
        <a:spcAft>
          <a:spcPct val="0"/>
        </a:spcAft>
        <a:defRPr kumimoji="1" sz="4400">
          <a:solidFill>
            <a:schemeClr val="tx2"/>
          </a:solidFill>
          <a:latin typeface="Impact"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2032000" y="190500"/>
            <a:ext cx="934720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4579" name="Rectangle 3"/>
          <p:cNvSpPr>
            <a:spLocks noGrp="1" noChangeArrowheads="1"/>
          </p:cNvSpPr>
          <p:nvPr>
            <p:ph type="body" idx="1"/>
          </p:nvPr>
        </p:nvSpPr>
        <p:spPr bwMode="auto">
          <a:xfrm>
            <a:off x="2032000" y="1905000"/>
            <a:ext cx="934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0" name="Rectangle 4"/>
          <p:cNvSpPr>
            <a:spLocks noGrp="1" noChangeArrowheads="1"/>
          </p:cNvSpPr>
          <p:nvPr>
            <p:ph type="dt" sz="half" idx="2"/>
          </p:nvPr>
        </p:nvSpPr>
        <p:spPr bwMode="auto">
          <a:xfrm>
            <a:off x="88392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pPr fontAlgn="base">
              <a:spcBef>
                <a:spcPct val="0"/>
              </a:spcBef>
              <a:spcAft>
                <a:spcPct val="0"/>
              </a:spcAft>
            </a:pPr>
            <a:endParaRPr lang="en-US">
              <a:solidFill>
                <a:srgbClr val="336666"/>
              </a:solidFill>
            </a:endParaRPr>
          </a:p>
        </p:txBody>
      </p:sp>
      <p:sp>
        <p:nvSpPr>
          <p:cNvPr id="24581" name="Rectangle 5"/>
          <p:cNvSpPr>
            <a:spLocks noGrp="1" noChangeArrowheads="1"/>
          </p:cNvSpPr>
          <p:nvPr>
            <p:ph type="ftr" sz="quarter" idx="3"/>
          </p:nvPr>
        </p:nvSpPr>
        <p:spPr bwMode="auto">
          <a:xfrm>
            <a:off x="43688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fontAlgn="base">
              <a:spcBef>
                <a:spcPct val="0"/>
              </a:spcBef>
              <a:spcAft>
                <a:spcPct val="0"/>
              </a:spcAft>
            </a:pPr>
            <a:endParaRPr lang="en-US">
              <a:solidFill>
                <a:srgbClr val="336666"/>
              </a:solidFill>
            </a:endParaRPr>
          </a:p>
        </p:txBody>
      </p:sp>
      <p:sp>
        <p:nvSpPr>
          <p:cNvPr id="24582" name="Rectangle 6"/>
          <p:cNvSpPr>
            <a:spLocks noGrp="1" noChangeArrowheads="1"/>
          </p:cNvSpPr>
          <p:nvPr>
            <p:ph type="sldNum" sz="quarter" idx="4"/>
          </p:nvPr>
        </p:nvSpPr>
        <p:spPr bwMode="auto">
          <a:xfrm>
            <a:off x="2032000" y="6248400"/>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pPr>
            <a:fld id="{345BB40E-337A-40E2-86AD-8270090B0E2E}" type="slidenum">
              <a:rPr lang="en-US">
                <a:solidFill>
                  <a:srgbClr val="336666"/>
                </a:solidFill>
              </a:rPr>
              <a:pPr fontAlgn="base">
                <a:spcBef>
                  <a:spcPct val="0"/>
                </a:spcBef>
                <a:spcAft>
                  <a:spcPct val="0"/>
                </a:spcAft>
              </a:pPr>
              <a:t>‹#›</a:t>
            </a:fld>
            <a:endParaRPr lang="en-US">
              <a:solidFill>
                <a:srgbClr val="336666"/>
              </a:solidFill>
            </a:endParaRPr>
          </a:p>
        </p:txBody>
      </p:sp>
      <p:sp>
        <p:nvSpPr>
          <p:cNvPr id="24583" name="Line 7"/>
          <p:cNvSpPr>
            <a:spLocks noChangeShapeType="1"/>
          </p:cNvSpPr>
          <p:nvPr/>
        </p:nvSpPr>
        <p:spPr bwMode="auto">
          <a:xfrm flipV="1">
            <a:off x="1828800" y="304800"/>
            <a:ext cx="0" cy="1295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336666"/>
              </a:solidFill>
            </a:endParaRPr>
          </a:p>
        </p:txBody>
      </p:sp>
      <p:sp>
        <p:nvSpPr>
          <p:cNvPr id="24584" name="Oval 8"/>
          <p:cNvSpPr>
            <a:spLocks noChangeArrowheads="1"/>
          </p:cNvSpPr>
          <p:nvPr/>
        </p:nvSpPr>
        <p:spPr bwMode="auto">
          <a:xfrm>
            <a:off x="203200" y="838200"/>
            <a:ext cx="304800" cy="228600"/>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
        <p:nvSpPr>
          <p:cNvPr id="24585" name="Oval 9"/>
          <p:cNvSpPr>
            <a:spLocks noChangeArrowheads="1"/>
          </p:cNvSpPr>
          <p:nvPr/>
        </p:nvSpPr>
        <p:spPr bwMode="auto">
          <a:xfrm>
            <a:off x="719667" y="838200"/>
            <a:ext cx="304800" cy="2286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
        <p:nvSpPr>
          <p:cNvPr id="24586" name="Oval 10"/>
          <p:cNvSpPr>
            <a:spLocks noChangeArrowheads="1"/>
          </p:cNvSpPr>
          <p:nvPr/>
        </p:nvSpPr>
        <p:spPr bwMode="auto">
          <a:xfrm>
            <a:off x="1236133" y="838200"/>
            <a:ext cx="304800" cy="22860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Tree>
    <p:extLst>
      <p:ext uri="{BB962C8B-B14F-4D97-AF65-F5344CB8AC3E}">
        <p14:creationId xmlns:p14="http://schemas.microsoft.com/office/powerpoint/2010/main" val="205143543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xStyles>
    <p:titleStyle>
      <a:lvl1pPr algn="l" rtl="0" fontAlgn="base">
        <a:spcBef>
          <a:spcPct val="0"/>
        </a:spcBef>
        <a:spcAft>
          <a:spcPct val="0"/>
        </a:spcAft>
        <a:defRPr sz="4200">
          <a:solidFill>
            <a:schemeClr val="tx2"/>
          </a:solidFill>
          <a:latin typeface="+mj-lt"/>
          <a:ea typeface="+mj-ea"/>
          <a:cs typeface="+mj-cs"/>
        </a:defRPr>
      </a:lvl1pPr>
      <a:lvl2pPr algn="l" rtl="0" fontAlgn="base">
        <a:spcBef>
          <a:spcPct val="0"/>
        </a:spcBef>
        <a:spcAft>
          <a:spcPct val="0"/>
        </a:spcAft>
        <a:defRPr sz="4200">
          <a:solidFill>
            <a:schemeClr val="tx2"/>
          </a:solidFill>
          <a:latin typeface="Arial" pitchFamily="34" charset="0"/>
        </a:defRPr>
      </a:lvl2pPr>
      <a:lvl3pPr algn="l" rtl="0" fontAlgn="base">
        <a:spcBef>
          <a:spcPct val="0"/>
        </a:spcBef>
        <a:spcAft>
          <a:spcPct val="0"/>
        </a:spcAft>
        <a:defRPr sz="4200">
          <a:solidFill>
            <a:schemeClr val="tx2"/>
          </a:solidFill>
          <a:latin typeface="Arial" pitchFamily="34" charset="0"/>
        </a:defRPr>
      </a:lvl3pPr>
      <a:lvl4pPr algn="l" rtl="0" fontAlgn="base">
        <a:spcBef>
          <a:spcPct val="0"/>
        </a:spcBef>
        <a:spcAft>
          <a:spcPct val="0"/>
        </a:spcAft>
        <a:defRPr sz="4200">
          <a:solidFill>
            <a:schemeClr val="tx2"/>
          </a:solidFill>
          <a:latin typeface="Arial" pitchFamily="34" charset="0"/>
        </a:defRPr>
      </a:lvl4pPr>
      <a:lvl5pPr algn="l" rtl="0" fontAlgn="base">
        <a:spcBef>
          <a:spcPct val="0"/>
        </a:spcBef>
        <a:spcAft>
          <a:spcPct val="0"/>
        </a:spcAft>
        <a:defRPr sz="4200">
          <a:solidFill>
            <a:schemeClr val="tx2"/>
          </a:solidFill>
          <a:latin typeface="Arial" pitchFamily="34" charset="0"/>
        </a:defRPr>
      </a:lvl5pPr>
      <a:lvl6pPr marL="457200" algn="l" rtl="0" fontAlgn="base">
        <a:spcBef>
          <a:spcPct val="0"/>
        </a:spcBef>
        <a:spcAft>
          <a:spcPct val="0"/>
        </a:spcAft>
        <a:defRPr sz="4200">
          <a:solidFill>
            <a:schemeClr val="tx2"/>
          </a:solidFill>
          <a:latin typeface="Arial" pitchFamily="34" charset="0"/>
        </a:defRPr>
      </a:lvl6pPr>
      <a:lvl7pPr marL="914400" algn="l" rtl="0" fontAlgn="base">
        <a:spcBef>
          <a:spcPct val="0"/>
        </a:spcBef>
        <a:spcAft>
          <a:spcPct val="0"/>
        </a:spcAft>
        <a:defRPr sz="4200">
          <a:solidFill>
            <a:schemeClr val="tx2"/>
          </a:solidFill>
          <a:latin typeface="Arial" pitchFamily="34" charset="0"/>
        </a:defRPr>
      </a:lvl7pPr>
      <a:lvl8pPr marL="1371600" algn="l" rtl="0" fontAlgn="base">
        <a:spcBef>
          <a:spcPct val="0"/>
        </a:spcBef>
        <a:spcAft>
          <a:spcPct val="0"/>
        </a:spcAft>
        <a:defRPr sz="4200">
          <a:solidFill>
            <a:schemeClr val="tx2"/>
          </a:solidFill>
          <a:latin typeface="Arial" pitchFamily="34" charset="0"/>
        </a:defRPr>
      </a:lvl8pPr>
      <a:lvl9pPr marL="1828800" algn="l" rtl="0" fontAlgn="base">
        <a:spcBef>
          <a:spcPct val="0"/>
        </a:spcBef>
        <a:spcAft>
          <a:spcPct val="0"/>
        </a:spcAft>
        <a:defRPr sz="4200">
          <a:solidFill>
            <a:schemeClr val="tx2"/>
          </a:solidFill>
          <a:latin typeface="Arial" pitchFamily="34" charset="0"/>
        </a:defRPr>
      </a:lvl9pPr>
    </p:titleStyle>
    <p:bodyStyle>
      <a:lvl1pPr marL="342900" indent="-342900" algn="l" rtl="0" fontAlgn="base">
        <a:spcBef>
          <a:spcPct val="20000"/>
        </a:spcBef>
        <a:spcAft>
          <a:spcPct val="0"/>
        </a:spcAft>
        <a:buClr>
          <a:schemeClr val="tx1"/>
        </a:buClr>
        <a:buSzPct val="70000"/>
        <a:buFont typeface="Wingdings" pitchFamily="2" charset="2"/>
        <a:buChar char="¢"/>
        <a:defRPr sz="30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5000"/>
        <a:buFont typeface="Wingdings" pitchFamily="2" charset="2"/>
        <a:buChar char="l"/>
        <a:defRPr sz="2800">
          <a:solidFill>
            <a:schemeClr val="tx2"/>
          </a:solidFill>
          <a:latin typeface="+mn-lt"/>
        </a:defRPr>
      </a:lvl2pPr>
      <a:lvl3pPr marL="1143000" indent="-228600" algn="l" rtl="0" fontAlgn="base">
        <a:spcBef>
          <a:spcPct val="20000"/>
        </a:spcBef>
        <a:spcAft>
          <a:spcPct val="0"/>
        </a:spcAft>
        <a:buClr>
          <a:schemeClr val="accent2"/>
        </a:buClr>
        <a:buChar char="•"/>
        <a:defRPr sz="2400">
          <a:solidFill>
            <a:schemeClr val="tx2"/>
          </a:solidFill>
          <a:latin typeface="+mn-lt"/>
        </a:defRPr>
      </a:lvl3pPr>
      <a:lvl4pPr marL="1600200" indent="-228600" algn="l" rtl="0" fontAlgn="base">
        <a:spcBef>
          <a:spcPct val="20000"/>
        </a:spcBef>
        <a:spcAft>
          <a:spcPct val="0"/>
        </a:spcAft>
        <a:buClr>
          <a:schemeClr val="tx1"/>
        </a:buClr>
        <a:buChar char="•"/>
        <a:defRPr sz="2000">
          <a:solidFill>
            <a:schemeClr val="tx2"/>
          </a:solidFill>
          <a:latin typeface="+mn-lt"/>
        </a:defRPr>
      </a:lvl4pPr>
      <a:lvl5pPr marL="2057400" indent="-228600" algn="l" rtl="0" fontAlgn="base">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2"/>
          </a:solidFill>
          <a:latin typeface="+mn-lt"/>
        </a:defRPr>
      </a:lvl6pPr>
      <a:lvl7pPr marL="2971800" indent="-228600" algn="l" rtl="0" fontAlgn="base">
        <a:spcBef>
          <a:spcPct val="20000"/>
        </a:spcBef>
        <a:spcAft>
          <a:spcPct val="0"/>
        </a:spcAft>
        <a:buChar char="•"/>
        <a:defRPr sz="2000">
          <a:solidFill>
            <a:schemeClr val="tx2"/>
          </a:solidFill>
          <a:latin typeface="+mn-lt"/>
        </a:defRPr>
      </a:lvl7pPr>
      <a:lvl8pPr marL="3429000" indent="-228600" algn="l" rtl="0" fontAlgn="base">
        <a:spcBef>
          <a:spcPct val="20000"/>
        </a:spcBef>
        <a:spcAft>
          <a:spcPct val="0"/>
        </a:spcAft>
        <a:buChar char="•"/>
        <a:defRPr sz="2000">
          <a:solidFill>
            <a:schemeClr val="tx2"/>
          </a:solidFill>
          <a:latin typeface="+mn-lt"/>
        </a:defRPr>
      </a:lvl8pPr>
      <a:lvl9pPr marL="3886200" indent="-228600" algn="l" rtl="0" fontAlgn="base">
        <a:spcBef>
          <a:spcPct val="20000"/>
        </a:spcBef>
        <a:spcAft>
          <a:spcPct val="0"/>
        </a:spcAft>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2032000" y="190500"/>
            <a:ext cx="934720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171" name="Rectangle 3"/>
          <p:cNvSpPr>
            <a:spLocks noGrp="1" noChangeArrowheads="1"/>
          </p:cNvSpPr>
          <p:nvPr>
            <p:ph type="body" idx="1"/>
          </p:nvPr>
        </p:nvSpPr>
        <p:spPr bwMode="auto">
          <a:xfrm>
            <a:off x="2032000" y="1905000"/>
            <a:ext cx="934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2" name="Rectangle 4"/>
          <p:cNvSpPr>
            <a:spLocks noGrp="1" noChangeArrowheads="1"/>
          </p:cNvSpPr>
          <p:nvPr>
            <p:ph type="dt" sz="half" idx="2"/>
          </p:nvPr>
        </p:nvSpPr>
        <p:spPr bwMode="auto">
          <a:xfrm>
            <a:off x="88392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pPr fontAlgn="base">
              <a:spcBef>
                <a:spcPct val="0"/>
              </a:spcBef>
              <a:spcAft>
                <a:spcPct val="0"/>
              </a:spcAft>
            </a:pPr>
            <a:endParaRPr lang="en-US">
              <a:solidFill>
                <a:srgbClr val="336666"/>
              </a:solidFill>
            </a:endParaRPr>
          </a:p>
        </p:txBody>
      </p:sp>
      <p:sp>
        <p:nvSpPr>
          <p:cNvPr id="7173" name="Rectangle 5"/>
          <p:cNvSpPr>
            <a:spLocks noGrp="1" noChangeArrowheads="1"/>
          </p:cNvSpPr>
          <p:nvPr>
            <p:ph type="ftr" sz="quarter" idx="3"/>
          </p:nvPr>
        </p:nvSpPr>
        <p:spPr bwMode="auto">
          <a:xfrm>
            <a:off x="43688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fontAlgn="base">
              <a:spcBef>
                <a:spcPct val="0"/>
              </a:spcBef>
              <a:spcAft>
                <a:spcPct val="0"/>
              </a:spcAft>
            </a:pPr>
            <a:endParaRPr lang="en-US">
              <a:solidFill>
                <a:srgbClr val="336666"/>
              </a:solidFill>
            </a:endParaRPr>
          </a:p>
        </p:txBody>
      </p:sp>
      <p:sp>
        <p:nvSpPr>
          <p:cNvPr id="7174" name="Rectangle 6"/>
          <p:cNvSpPr>
            <a:spLocks noGrp="1" noChangeArrowheads="1"/>
          </p:cNvSpPr>
          <p:nvPr>
            <p:ph type="sldNum" sz="quarter" idx="4"/>
          </p:nvPr>
        </p:nvSpPr>
        <p:spPr bwMode="auto">
          <a:xfrm>
            <a:off x="2032000" y="6248400"/>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pPr>
            <a:fld id="{4D3FC5D9-BEED-4C4F-9670-CD8543E01F6D}" type="slidenum">
              <a:rPr lang="en-US">
                <a:solidFill>
                  <a:srgbClr val="336666"/>
                </a:solidFill>
              </a:rPr>
              <a:pPr fontAlgn="base">
                <a:spcBef>
                  <a:spcPct val="0"/>
                </a:spcBef>
                <a:spcAft>
                  <a:spcPct val="0"/>
                </a:spcAft>
              </a:pPr>
              <a:t>‹#›</a:t>
            </a:fld>
            <a:endParaRPr lang="en-US">
              <a:solidFill>
                <a:srgbClr val="336666"/>
              </a:solidFill>
            </a:endParaRPr>
          </a:p>
        </p:txBody>
      </p:sp>
      <p:sp>
        <p:nvSpPr>
          <p:cNvPr id="7175" name="Line 7"/>
          <p:cNvSpPr>
            <a:spLocks noChangeShapeType="1"/>
          </p:cNvSpPr>
          <p:nvPr/>
        </p:nvSpPr>
        <p:spPr bwMode="auto">
          <a:xfrm flipV="1">
            <a:off x="1828800" y="304800"/>
            <a:ext cx="0" cy="1295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336666"/>
              </a:solidFill>
            </a:endParaRPr>
          </a:p>
        </p:txBody>
      </p:sp>
      <p:sp>
        <p:nvSpPr>
          <p:cNvPr id="7176" name="Oval 8"/>
          <p:cNvSpPr>
            <a:spLocks noChangeArrowheads="1"/>
          </p:cNvSpPr>
          <p:nvPr/>
        </p:nvSpPr>
        <p:spPr bwMode="auto">
          <a:xfrm>
            <a:off x="203200" y="838200"/>
            <a:ext cx="304800" cy="228600"/>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
        <p:nvSpPr>
          <p:cNvPr id="7177" name="Oval 9"/>
          <p:cNvSpPr>
            <a:spLocks noChangeArrowheads="1"/>
          </p:cNvSpPr>
          <p:nvPr/>
        </p:nvSpPr>
        <p:spPr bwMode="auto">
          <a:xfrm>
            <a:off x="719667" y="838200"/>
            <a:ext cx="304800" cy="2286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
        <p:nvSpPr>
          <p:cNvPr id="7178" name="Oval 10"/>
          <p:cNvSpPr>
            <a:spLocks noChangeArrowheads="1"/>
          </p:cNvSpPr>
          <p:nvPr/>
        </p:nvSpPr>
        <p:spPr bwMode="auto">
          <a:xfrm>
            <a:off x="1236133" y="838200"/>
            <a:ext cx="304800" cy="22860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336666"/>
              </a:solidFill>
              <a:latin typeface="Times New Roman" pitchFamily="18" charset="0"/>
            </a:endParaRPr>
          </a:p>
        </p:txBody>
      </p:sp>
    </p:spTree>
    <p:extLst>
      <p:ext uri="{BB962C8B-B14F-4D97-AF65-F5344CB8AC3E}">
        <p14:creationId xmlns:p14="http://schemas.microsoft.com/office/powerpoint/2010/main" val="3336105479"/>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l" rtl="0" fontAlgn="base">
        <a:spcBef>
          <a:spcPct val="0"/>
        </a:spcBef>
        <a:spcAft>
          <a:spcPct val="0"/>
        </a:spcAft>
        <a:defRPr sz="4200">
          <a:solidFill>
            <a:schemeClr val="tx2"/>
          </a:solidFill>
          <a:latin typeface="+mj-lt"/>
          <a:ea typeface="+mj-ea"/>
          <a:cs typeface="+mj-cs"/>
        </a:defRPr>
      </a:lvl1pPr>
      <a:lvl2pPr algn="l" rtl="0" fontAlgn="base">
        <a:spcBef>
          <a:spcPct val="0"/>
        </a:spcBef>
        <a:spcAft>
          <a:spcPct val="0"/>
        </a:spcAft>
        <a:defRPr sz="4200">
          <a:solidFill>
            <a:schemeClr val="tx2"/>
          </a:solidFill>
          <a:latin typeface="Arial" pitchFamily="34" charset="0"/>
        </a:defRPr>
      </a:lvl2pPr>
      <a:lvl3pPr algn="l" rtl="0" fontAlgn="base">
        <a:spcBef>
          <a:spcPct val="0"/>
        </a:spcBef>
        <a:spcAft>
          <a:spcPct val="0"/>
        </a:spcAft>
        <a:defRPr sz="4200">
          <a:solidFill>
            <a:schemeClr val="tx2"/>
          </a:solidFill>
          <a:latin typeface="Arial" pitchFamily="34" charset="0"/>
        </a:defRPr>
      </a:lvl3pPr>
      <a:lvl4pPr algn="l" rtl="0" fontAlgn="base">
        <a:spcBef>
          <a:spcPct val="0"/>
        </a:spcBef>
        <a:spcAft>
          <a:spcPct val="0"/>
        </a:spcAft>
        <a:defRPr sz="4200">
          <a:solidFill>
            <a:schemeClr val="tx2"/>
          </a:solidFill>
          <a:latin typeface="Arial" pitchFamily="34" charset="0"/>
        </a:defRPr>
      </a:lvl4pPr>
      <a:lvl5pPr algn="l" rtl="0" fontAlgn="base">
        <a:spcBef>
          <a:spcPct val="0"/>
        </a:spcBef>
        <a:spcAft>
          <a:spcPct val="0"/>
        </a:spcAft>
        <a:defRPr sz="4200">
          <a:solidFill>
            <a:schemeClr val="tx2"/>
          </a:solidFill>
          <a:latin typeface="Arial" pitchFamily="34" charset="0"/>
        </a:defRPr>
      </a:lvl5pPr>
      <a:lvl6pPr marL="457200" algn="l" rtl="0" fontAlgn="base">
        <a:spcBef>
          <a:spcPct val="0"/>
        </a:spcBef>
        <a:spcAft>
          <a:spcPct val="0"/>
        </a:spcAft>
        <a:defRPr sz="4200">
          <a:solidFill>
            <a:schemeClr val="tx2"/>
          </a:solidFill>
          <a:latin typeface="Arial" pitchFamily="34" charset="0"/>
        </a:defRPr>
      </a:lvl6pPr>
      <a:lvl7pPr marL="914400" algn="l" rtl="0" fontAlgn="base">
        <a:spcBef>
          <a:spcPct val="0"/>
        </a:spcBef>
        <a:spcAft>
          <a:spcPct val="0"/>
        </a:spcAft>
        <a:defRPr sz="4200">
          <a:solidFill>
            <a:schemeClr val="tx2"/>
          </a:solidFill>
          <a:latin typeface="Arial" pitchFamily="34" charset="0"/>
        </a:defRPr>
      </a:lvl7pPr>
      <a:lvl8pPr marL="1371600" algn="l" rtl="0" fontAlgn="base">
        <a:spcBef>
          <a:spcPct val="0"/>
        </a:spcBef>
        <a:spcAft>
          <a:spcPct val="0"/>
        </a:spcAft>
        <a:defRPr sz="4200">
          <a:solidFill>
            <a:schemeClr val="tx2"/>
          </a:solidFill>
          <a:latin typeface="Arial" pitchFamily="34" charset="0"/>
        </a:defRPr>
      </a:lvl8pPr>
      <a:lvl9pPr marL="1828800" algn="l" rtl="0" fontAlgn="base">
        <a:spcBef>
          <a:spcPct val="0"/>
        </a:spcBef>
        <a:spcAft>
          <a:spcPct val="0"/>
        </a:spcAft>
        <a:defRPr sz="4200">
          <a:solidFill>
            <a:schemeClr val="tx2"/>
          </a:solidFill>
          <a:latin typeface="Arial" pitchFamily="34" charset="0"/>
        </a:defRPr>
      </a:lvl9pPr>
    </p:titleStyle>
    <p:bodyStyle>
      <a:lvl1pPr marL="342900" indent="-342900" algn="l" rtl="0" fontAlgn="base">
        <a:spcBef>
          <a:spcPct val="20000"/>
        </a:spcBef>
        <a:spcAft>
          <a:spcPct val="0"/>
        </a:spcAft>
        <a:buClr>
          <a:schemeClr val="tx1"/>
        </a:buClr>
        <a:buSzPct val="70000"/>
        <a:buFont typeface="Wingdings" pitchFamily="2" charset="2"/>
        <a:buChar char="¢"/>
        <a:defRPr sz="30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5000"/>
        <a:buFont typeface="Wingdings" pitchFamily="2" charset="2"/>
        <a:buChar char="l"/>
        <a:defRPr sz="2800">
          <a:solidFill>
            <a:schemeClr val="tx2"/>
          </a:solidFill>
          <a:latin typeface="+mn-lt"/>
        </a:defRPr>
      </a:lvl2pPr>
      <a:lvl3pPr marL="1143000" indent="-228600" algn="l" rtl="0" fontAlgn="base">
        <a:spcBef>
          <a:spcPct val="20000"/>
        </a:spcBef>
        <a:spcAft>
          <a:spcPct val="0"/>
        </a:spcAft>
        <a:buClr>
          <a:schemeClr val="accent2"/>
        </a:buClr>
        <a:buChar char="•"/>
        <a:defRPr sz="2400">
          <a:solidFill>
            <a:schemeClr val="tx2"/>
          </a:solidFill>
          <a:latin typeface="+mn-lt"/>
        </a:defRPr>
      </a:lvl3pPr>
      <a:lvl4pPr marL="1600200" indent="-228600" algn="l" rtl="0" fontAlgn="base">
        <a:spcBef>
          <a:spcPct val="20000"/>
        </a:spcBef>
        <a:spcAft>
          <a:spcPct val="0"/>
        </a:spcAft>
        <a:buClr>
          <a:schemeClr val="tx1"/>
        </a:buClr>
        <a:buChar char="•"/>
        <a:defRPr sz="2000">
          <a:solidFill>
            <a:schemeClr val="tx2"/>
          </a:solidFill>
          <a:latin typeface="+mn-lt"/>
        </a:defRPr>
      </a:lvl4pPr>
      <a:lvl5pPr marL="2057400" indent="-228600" algn="l" rtl="0" fontAlgn="base">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2"/>
          </a:solidFill>
          <a:latin typeface="+mn-lt"/>
        </a:defRPr>
      </a:lvl6pPr>
      <a:lvl7pPr marL="2971800" indent="-228600" algn="l" rtl="0" fontAlgn="base">
        <a:spcBef>
          <a:spcPct val="20000"/>
        </a:spcBef>
        <a:spcAft>
          <a:spcPct val="0"/>
        </a:spcAft>
        <a:buChar char="•"/>
        <a:defRPr sz="2000">
          <a:solidFill>
            <a:schemeClr val="tx2"/>
          </a:solidFill>
          <a:latin typeface="+mn-lt"/>
        </a:defRPr>
      </a:lvl7pPr>
      <a:lvl8pPr marL="3429000" indent="-228600" algn="l" rtl="0" fontAlgn="base">
        <a:spcBef>
          <a:spcPct val="20000"/>
        </a:spcBef>
        <a:spcAft>
          <a:spcPct val="0"/>
        </a:spcAft>
        <a:buChar char="•"/>
        <a:defRPr sz="2000">
          <a:solidFill>
            <a:schemeClr val="tx2"/>
          </a:solidFill>
          <a:latin typeface="+mn-lt"/>
        </a:defRPr>
      </a:lvl8pPr>
      <a:lvl9pPr marL="3886200" indent="-228600" algn="l" rtl="0" fontAlgn="base">
        <a:spcBef>
          <a:spcPct val="20000"/>
        </a:spcBef>
        <a:spcAft>
          <a:spcPct val="0"/>
        </a:spcAft>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674" name="Group 2"/>
          <p:cNvGrpSpPr>
            <a:grpSpLocks/>
          </p:cNvGrpSpPr>
          <p:nvPr/>
        </p:nvGrpSpPr>
        <p:grpSpPr bwMode="auto">
          <a:xfrm>
            <a:off x="1428752" y="304800"/>
            <a:ext cx="10153649" cy="1106488"/>
            <a:chOff x="675" y="192"/>
            <a:chExt cx="4797" cy="697"/>
          </a:xfrm>
        </p:grpSpPr>
        <p:sp>
          <p:nvSpPr>
            <p:cNvPr id="28675" name="Oval 3"/>
            <p:cNvSpPr>
              <a:spLocks noChangeArrowheads="1"/>
            </p:cNvSpPr>
            <p:nvPr/>
          </p:nvSpPr>
          <p:spPr bwMode="hidden">
            <a:xfrm flipH="1">
              <a:off x="3067" y="192"/>
              <a:ext cx="696" cy="696"/>
            </a:xfrm>
            <a:prstGeom prst="ellipse">
              <a:avLst/>
            </a:prstGeom>
            <a:solidFill>
              <a:schemeClr val="accent2"/>
            </a:solidFill>
            <a:ln>
              <a:noFill/>
            </a:ln>
            <a:effectLst/>
            <a:extLst>
              <a:ext uri="{91240B29-F687-4F45-9708-019B960494DF}">
                <a14:hiddenLine xmlns:a14="http://schemas.microsoft.com/office/drawing/2010/main" w="2857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8676" name="Oval 4"/>
            <p:cNvSpPr>
              <a:spLocks noChangeArrowheads="1"/>
            </p:cNvSpPr>
            <p:nvPr/>
          </p:nvSpPr>
          <p:spPr bwMode="hidden">
            <a:xfrm flipH="1">
              <a:off x="4777" y="192"/>
              <a:ext cx="695" cy="696"/>
            </a:xfrm>
            <a:prstGeom prst="ellipse">
              <a:avLst/>
            </a:prstGeom>
            <a:solidFill>
              <a:schemeClr val="accent2"/>
            </a:solidFill>
            <a:ln>
              <a:noFill/>
            </a:ln>
            <a:effectLst/>
            <a:extLst>
              <a:ext uri="{91240B29-F687-4F45-9708-019B960494DF}">
                <a14:hiddenLine xmlns:a14="http://schemas.microsoft.com/office/drawing/2010/main" w="2857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8677" name="Oval 5"/>
            <p:cNvSpPr>
              <a:spLocks noChangeArrowheads="1"/>
            </p:cNvSpPr>
            <p:nvPr/>
          </p:nvSpPr>
          <p:spPr bwMode="hidden">
            <a:xfrm flipH="1">
              <a:off x="675" y="193"/>
              <a:ext cx="695" cy="696"/>
            </a:xfrm>
            <a:prstGeom prst="ellipse">
              <a:avLst/>
            </a:prstGeom>
            <a:solidFill>
              <a:schemeClr val="accent2"/>
            </a:solidFill>
            <a:ln>
              <a:noFill/>
            </a:ln>
            <a:effectLst/>
            <a:extLst>
              <a:ext uri="{91240B29-F687-4F45-9708-019B960494DF}">
                <a14:hiddenLine xmlns:a14="http://schemas.microsoft.com/office/drawing/2010/main" w="2857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8678" name="Oval 6"/>
            <p:cNvSpPr>
              <a:spLocks noChangeArrowheads="1"/>
            </p:cNvSpPr>
            <p:nvPr/>
          </p:nvSpPr>
          <p:spPr bwMode="hidden">
            <a:xfrm flipH="1">
              <a:off x="3984" y="192"/>
              <a:ext cx="695" cy="696"/>
            </a:xfrm>
            <a:prstGeom prst="ellipse">
              <a:avLst/>
            </a:prstGeom>
            <a:noFill/>
            <a:ln w="28575">
              <a:solidFill>
                <a:schemeClr val="accent2"/>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8679" name="Oval 7"/>
            <p:cNvSpPr>
              <a:spLocks noChangeArrowheads="1"/>
            </p:cNvSpPr>
            <p:nvPr/>
          </p:nvSpPr>
          <p:spPr bwMode="hidden">
            <a:xfrm flipH="1">
              <a:off x="1486" y="192"/>
              <a:ext cx="695" cy="696"/>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grpSp>
      <p:sp>
        <p:nvSpPr>
          <p:cNvPr id="28680" name="Rectangle 8"/>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681" name="Rectangle 9"/>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vl1pPr>
          </a:lstStyle>
          <a:p>
            <a:pPr fontAlgn="base">
              <a:spcBef>
                <a:spcPct val="0"/>
              </a:spcBef>
              <a:spcAft>
                <a:spcPct val="0"/>
              </a:spcAft>
            </a:pPr>
            <a:endParaRPr lang="en-US">
              <a:solidFill>
                <a:srgbClr val="000000"/>
              </a:solidFill>
            </a:endParaRPr>
          </a:p>
        </p:txBody>
      </p:sp>
      <p:sp>
        <p:nvSpPr>
          <p:cNvPr id="28682" name="Rectangle 10"/>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fontAlgn="base">
              <a:spcBef>
                <a:spcPct val="0"/>
              </a:spcBef>
              <a:spcAft>
                <a:spcPct val="0"/>
              </a:spcAft>
            </a:pPr>
            <a:endParaRPr lang="en-US">
              <a:solidFill>
                <a:srgbClr val="000000"/>
              </a:solidFill>
            </a:endParaRPr>
          </a:p>
        </p:txBody>
      </p:sp>
      <p:sp>
        <p:nvSpPr>
          <p:cNvPr id="28683" name="Rectangle 11"/>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pPr fontAlgn="base">
              <a:spcBef>
                <a:spcPct val="0"/>
              </a:spcBef>
              <a:spcAft>
                <a:spcPct val="0"/>
              </a:spcAft>
            </a:pPr>
            <a:fld id="{1600FE24-42DA-4391-B880-A180E423FCF7}" type="slidenum">
              <a:rPr lang="en-US">
                <a:solidFill>
                  <a:srgbClr val="000000"/>
                </a:solidFill>
              </a:rPr>
              <a:pPr fontAlgn="base">
                <a:spcBef>
                  <a:spcPct val="0"/>
                </a:spcBef>
                <a:spcAft>
                  <a:spcPct val="0"/>
                </a:spcAft>
              </a:pPr>
              <a:t>‹#›</a:t>
            </a:fld>
            <a:endParaRPr lang="en-US">
              <a:solidFill>
                <a:srgbClr val="000000"/>
              </a:solidFill>
            </a:endParaRPr>
          </a:p>
        </p:txBody>
      </p:sp>
      <p:sp>
        <p:nvSpPr>
          <p:cNvPr id="28684" name="Rectangle 1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503951651"/>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rtl="0" fontAlgn="base">
        <a:spcBef>
          <a:spcPct val="0"/>
        </a:spcBef>
        <a:spcAft>
          <a:spcPct val="0"/>
        </a:spcAft>
        <a:defRPr sz="3800">
          <a:solidFill>
            <a:schemeClr val="tx2"/>
          </a:solidFill>
          <a:latin typeface="+mj-lt"/>
          <a:ea typeface="+mj-ea"/>
          <a:cs typeface="+mj-cs"/>
        </a:defRPr>
      </a:lvl1pPr>
      <a:lvl2pPr algn="l" rtl="0" fontAlgn="base">
        <a:spcBef>
          <a:spcPct val="0"/>
        </a:spcBef>
        <a:spcAft>
          <a:spcPct val="0"/>
        </a:spcAft>
        <a:defRPr sz="3800">
          <a:solidFill>
            <a:schemeClr val="tx2"/>
          </a:solidFill>
          <a:latin typeface="Arial" pitchFamily="34" charset="0"/>
        </a:defRPr>
      </a:lvl2pPr>
      <a:lvl3pPr algn="l" rtl="0" fontAlgn="base">
        <a:spcBef>
          <a:spcPct val="0"/>
        </a:spcBef>
        <a:spcAft>
          <a:spcPct val="0"/>
        </a:spcAft>
        <a:defRPr sz="3800">
          <a:solidFill>
            <a:schemeClr val="tx2"/>
          </a:solidFill>
          <a:latin typeface="Arial" pitchFamily="34" charset="0"/>
        </a:defRPr>
      </a:lvl3pPr>
      <a:lvl4pPr algn="l" rtl="0" fontAlgn="base">
        <a:spcBef>
          <a:spcPct val="0"/>
        </a:spcBef>
        <a:spcAft>
          <a:spcPct val="0"/>
        </a:spcAft>
        <a:defRPr sz="3800">
          <a:solidFill>
            <a:schemeClr val="tx2"/>
          </a:solidFill>
          <a:latin typeface="Arial" pitchFamily="34" charset="0"/>
        </a:defRPr>
      </a:lvl4pPr>
      <a:lvl5pPr algn="l" rtl="0" fontAlgn="base">
        <a:spcBef>
          <a:spcPct val="0"/>
        </a:spcBef>
        <a:spcAft>
          <a:spcPct val="0"/>
        </a:spcAft>
        <a:defRPr sz="3800">
          <a:solidFill>
            <a:schemeClr val="tx2"/>
          </a:solidFill>
          <a:latin typeface="Arial" pitchFamily="34" charset="0"/>
        </a:defRPr>
      </a:lvl5pPr>
      <a:lvl6pPr marL="457200" algn="l" rtl="0" fontAlgn="base">
        <a:spcBef>
          <a:spcPct val="0"/>
        </a:spcBef>
        <a:spcAft>
          <a:spcPct val="0"/>
        </a:spcAft>
        <a:defRPr sz="3800">
          <a:solidFill>
            <a:schemeClr val="tx2"/>
          </a:solidFill>
          <a:latin typeface="Arial" pitchFamily="34" charset="0"/>
        </a:defRPr>
      </a:lvl6pPr>
      <a:lvl7pPr marL="914400" algn="l" rtl="0" fontAlgn="base">
        <a:spcBef>
          <a:spcPct val="0"/>
        </a:spcBef>
        <a:spcAft>
          <a:spcPct val="0"/>
        </a:spcAft>
        <a:defRPr sz="3800">
          <a:solidFill>
            <a:schemeClr val="tx2"/>
          </a:solidFill>
          <a:latin typeface="Arial" pitchFamily="34" charset="0"/>
        </a:defRPr>
      </a:lvl7pPr>
      <a:lvl8pPr marL="1371600" algn="l" rtl="0" fontAlgn="base">
        <a:spcBef>
          <a:spcPct val="0"/>
        </a:spcBef>
        <a:spcAft>
          <a:spcPct val="0"/>
        </a:spcAft>
        <a:defRPr sz="3800">
          <a:solidFill>
            <a:schemeClr val="tx2"/>
          </a:solidFill>
          <a:latin typeface="Arial" pitchFamily="34" charset="0"/>
        </a:defRPr>
      </a:lvl8pPr>
      <a:lvl9pPr marL="1828800" algn="l" rtl="0" fontAlgn="base">
        <a:spcBef>
          <a:spcPct val="0"/>
        </a:spcBef>
        <a:spcAft>
          <a:spcPct val="0"/>
        </a:spcAft>
        <a:defRPr sz="3800">
          <a:solidFill>
            <a:schemeClr val="tx2"/>
          </a:solidFill>
          <a:latin typeface="Arial" pitchFamily="34" charset="0"/>
        </a:defRPr>
      </a:lvl9pPr>
    </p:titleStyle>
    <p:bodyStyle>
      <a:lvl1pPr marL="342900" indent="-342900" algn="l" rtl="0" fontAlgn="base">
        <a:spcBef>
          <a:spcPct val="20000"/>
        </a:spcBef>
        <a:spcAft>
          <a:spcPct val="0"/>
        </a:spcAft>
        <a:buClr>
          <a:schemeClr val="accent1"/>
        </a:buClr>
        <a:buFont typeface="Wingdings" pitchFamily="2" charset="2"/>
        <a:buChar char="l"/>
        <a:defRPr sz="3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700">
          <a:solidFill>
            <a:schemeClr val="tx1"/>
          </a:solidFill>
          <a:latin typeface="+mn-lt"/>
        </a:defRPr>
      </a:lvl2pPr>
      <a:lvl3pPr marL="1143000" indent="-228600" algn="l" rtl="0" fontAlgn="base">
        <a:spcBef>
          <a:spcPct val="20000"/>
        </a:spcBef>
        <a:spcAft>
          <a:spcPct val="0"/>
        </a:spcAft>
        <a:buClr>
          <a:schemeClr val="accent1"/>
        </a:buClr>
        <a:buFont typeface="Wingdings" pitchFamily="2" charset="2"/>
        <a:buChar char="l"/>
        <a:defRPr sz="23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609600" y="27781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43" name="Rectangle 3"/>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44" name="Rectangle 4"/>
          <p:cNvSpPr>
            <a:spLocks noGrp="1" noChangeArrowheads="1"/>
          </p:cNvSpPr>
          <p:nvPr>
            <p:ph type="dt" sz="half" idx="2"/>
          </p:nvPr>
        </p:nvSpPr>
        <p:spPr bwMode="auto">
          <a:xfrm>
            <a:off x="609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pPr fontAlgn="base">
              <a:spcBef>
                <a:spcPct val="0"/>
              </a:spcBef>
              <a:spcAft>
                <a:spcPct val="0"/>
              </a:spcAft>
            </a:pPr>
            <a:endParaRPr lang="en-US" altLang="en-US">
              <a:solidFill>
                <a:srgbClr val="000000"/>
              </a:solidFill>
            </a:endParaRPr>
          </a:p>
        </p:txBody>
      </p:sp>
      <p:sp>
        <p:nvSpPr>
          <p:cNvPr id="10245"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pPr fontAlgn="base">
              <a:spcBef>
                <a:spcPct val="0"/>
              </a:spcBef>
              <a:spcAft>
                <a:spcPct val="0"/>
              </a:spcAft>
            </a:pPr>
            <a:endParaRPr lang="en-US" altLang="en-US">
              <a:solidFill>
                <a:srgbClr val="000000"/>
              </a:solidFill>
            </a:endParaRPr>
          </a:p>
        </p:txBody>
      </p:sp>
      <p:sp>
        <p:nvSpPr>
          <p:cNvPr id="10246" name="Rectangle 6"/>
          <p:cNvSpPr>
            <a:spLocks noGrp="1" noChangeArrowheads="1"/>
          </p:cNvSpPr>
          <p:nvPr>
            <p:ph type="sldNum" sz="quarter" idx="4"/>
          </p:nvPr>
        </p:nvSpPr>
        <p:spPr bwMode="auto">
          <a:xfrm>
            <a:off x="8737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pPr fontAlgn="base">
              <a:spcBef>
                <a:spcPct val="0"/>
              </a:spcBef>
              <a:spcAft>
                <a:spcPct val="0"/>
              </a:spcAft>
            </a:pPr>
            <a:fld id="{E388AB42-7528-459D-A6F8-4D70903BB4CA}" type="slidenum">
              <a:rPr lang="en-US" altLang="en-US">
                <a:solidFill>
                  <a:srgbClr val="000000"/>
                </a:solidFill>
              </a:rPr>
              <a:pPr fontAlgn="base">
                <a:spcBef>
                  <a:spcPct val="0"/>
                </a:spcBef>
                <a:spcAft>
                  <a:spcPct val="0"/>
                </a:spcAft>
              </a:pPr>
              <a:t>‹#›</a:t>
            </a:fld>
            <a:endParaRPr lang="en-US" altLang="en-US">
              <a:solidFill>
                <a:srgbClr val="000000"/>
              </a:solidFill>
            </a:endParaRPr>
          </a:p>
        </p:txBody>
      </p:sp>
      <p:sp>
        <p:nvSpPr>
          <p:cNvPr id="10247" name="Freeform 7"/>
          <p:cNvSpPr>
            <a:spLocks noChangeArrowheads="1"/>
          </p:cNvSpPr>
          <p:nvPr/>
        </p:nvSpPr>
        <p:spPr bwMode="auto">
          <a:xfrm>
            <a:off x="508000" y="228600"/>
            <a:ext cx="109728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GB" sz="1800">
              <a:solidFill>
                <a:srgbClr val="000000"/>
              </a:solidFill>
            </a:endParaRPr>
          </a:p>
        </p:txBody>
      </p:sp>
      <p:sp>
        <p:nvSpPr>
          <p:cNvPr id="10248" name="Line 8"/>
          <p:cNvSpPr>
            <a:spLocks noChangeShapeType="1"/>
          </p:cNvSpPr>
          <p:nvPr/>
        </p:nvSpPr>
        <p:spPr bwMode="auto">
          <a:xfrm>
            <a:off x="609600" y="6172200"/>
            <a:ext cx="10972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000000"/>
              </a:solidFill>
            </a:endParaRPr>
          </a:p>
        </p:txBody>
      </p:sp>
    </p:spTree>
    <p:extLst>
      <p:ext uri="{BB962C8B-B14F-4D97-AF65-F5344CB8AC3E}">
        <p14:creationId xmlns:p14="http://schemas.microsoft.com/office/powerpoint/2010/main" val="125171046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Lst>
  <p:txStyles>
    <p:titleStyle>
      <a:lvl1pPr algn="l" rtl="0" fontAlgn="base">
        <a:spcBef>
          <a:spcPct val="0"/>
        </a:spcBef>
        <a:spcAft>
          <a:spcPct val="0"/>
        </a:spcAft>
        <a:defRPr sz="4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itchFamily="18" charset="0"/>
        </a:defRPr>
      </a:lvl2pPr>
      <a:lvl3pPr algn="l" rtl="0" fontAlgn="base">
        <a:spcBef>
          <a:spcPct val="0"/>
        </a:spcBef>
        <a:spcAft>
          <a:spcPct val="0"/>
        </a:spcAft>
        <a:defRPr sz="4200">
          <a:solidFill>
            <a:schemeClr val="tx2"/>
          </a:solidFill>
          <a:latin typeface="Garamond" pitchFamily="18" charset="0"/>
        </a:defRPr>
      </a:lvl3pPr>
      <a:lvl4pPr algn="l" rtl="0" fontAlgn="base">
        <a:spcBef>
          <a:spcPct val="0"/>
        </a:spcBef>
        <a:spcAft>
          <a:spcPct val="0"/>
        </a:spcAft>
        <a:defRPr sz="4200">
          <a:solidFill>
            <a:schemeClr val="tx2"/>
          </a:solidFill>
          <a:latin typeface="Garamond" pitchFamily="18" charset="0"/>
        </a:defRPr>
      </a:lvl4pPr>
      <a:lvl5pPr algn="l" rtl="0" fontAlgn="base">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ltGray">
          <a:xfrm>
            <a:off x="556684" y="1098551"/>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2400">
              <a:solidFill>
                <a:srgbClr val="000000"/>
              </a:solidFill>
            </a:endParaRPr>
          </a:p>
        </p:txBody>
      </p:sp>
      <p:sp>
        <p:nvSpPr>
          <p:cNvPr id="10243" name="Rectangle 3"/>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2400">
              <a:solidFill>
                <a:srgbClr val="000000"/>
              </a:solidFill>
            </a:endParaRPr>
          </a:p>
        </p:txBody>
      </p:sp>
      <p:sp>
        <p:nvSpPr>
          <p:cNvPr id="10244" name="Rectangle 4"/>
          <p:cNvSpPr>
            <a:spLocks noChangeArrowheads="1"/>
          </p:cNvSpPr>
          <p:nvPr/>
        </p:nvSpPr>
        <p:spPr bwMode="ltGray">
          <a:xfrm>
            <a:off x="721785" y="1520826"/>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2400">
              <a:solidFill>
                <a:srgbClr val="000000"/>
              </a:solidFill>
            </a:endParaRPr>
          </a:p>
        </p:txBody>
      </p:sp>
      <p:sp>
        <p:nvSpPr>
          <p:cNvPr id="10245" name="Rectangle 5"/>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2400">
              <a:solidFill>
                <a:srgbClr val="000000"/>
              </a:solidFill>
            </a:endParaRPr>
          </a:p>
        </p:txBody>
      </p:sp>
      <p:sp>
        <p:nvSpPr>
          <p:cNvPr id="10246" name="Rectangle 6"/>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2400">
              <a:solidFill>
                <a:srgbClr val="000000"/>
              </a:solidFill>
            </a:endParaRPr>
          </a:p>
        </p:txBody>
      </p:sp>
      <p:sp>
        <p:nvSpPr>
          <p:cNvPr id="10247" name="Rectangle 7"/>
          <p:cNvSpPr>
            <a:spLocks noChangeArrowheads="1"/>
          </p:cNvSpPr>
          <p:nvPr/>
        </p:nvSpPr>
        <p:spPr bwMode="gray">
          <a:xfrm>
            <a:off x="1016000" y="990601"/>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2400">
              <a:solidFill>
                <a:srgbClr val="000000"/>
              </a:solidFill>
            </a:endParaRPr>
          </a:p>
        </p:txBody>
      </p:sp>
      <p:sp>
        <p:nvSpPr>
          <p:cNvPr id="10248" name="Rectangle 8"/>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2400">
              <a:solidFill>
                <a:srgbClr val="000000"/>
              </a:solidFill>
            </a:endParaRPr>
          </a:p>
        </p:txBody>
      </p:sp>
      <p:sp>
        <p:nvSpPr>
          <p:cNvPr id="10249" name="Rectangle 9"/>
          <p:cNvSpPr>
            <a:spLocks noGrp="1" noChangeArrowheads="1"/>
          </p:cNvSpPr>
          <p:nvPr>
            <p:ph type="title"/>
          </p:nvPr>
        </p:nvSpPr>
        <p:spPr bwMode="auto">
          <a:xfrm>
            <a:off x="1534585" y="214314"/>
            <a:ext cx="10390716"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50" name="Rectangle 10"/>
          <p:cNvSpPr>
            <a:spLocks noGrp="1" noChangeArrowheads="1"/>
          </p:cNvSpPr>
          <p:nvPr>
            <p:ph type="body" idx="1"/>
          </p:nvPr>
        </p:nvSpPr>
        <p:spPr bwMode="auto">
          <a:xfrm>
            <a:off x="1576917" y="2017713"/>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51" name="Rectangle 11"/>
          <p:cNvSpPr>
            <a:spLocks noGrp="1" noChangeArrowheads="1"/>
          </p:cNvSpPr>
          <p:nvPr>
            <p:ph type="dt" sz="half" idx="2"/>
          </p:nvPr>
        </p:nvSpPr>
        <p:spPr bwMode="auto">
          <a:xfrm>
            <a:off x="1549400"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vl1pPr>
          </a:lstStyle>
          <a:p>
            <a:pPr fontAlgn="base">
              <a:spcBef>
                <a:spcPct val="0"/>
              </a:spcBef>
              <a:spcAft>
                <a:spcPct val="0"/>
              </a:spcAft>
            </a:pPr>
            <a:endParaRPr lang="en-US">
              <a:solidFill>
                <a:srgbClr val="000000"/>
              </a:solidFill>
            </a:endParaRPr>
          </a:p>
        </p:txBody>
      </p:sp>
      <p:sp>
        <p:nvSpPr>
          <p:cNvPr id="10252" name="Rectangle 12"/>
          <p:cNvSpPr>
            <a:spLocks noGrp="1" noChangeArrowheads="1"/>
          </p:cNvSpPr>
          <p:nvPr>
            <p:ph type="ftr" sz="quarter" idx="3"/>
          </p:nvPr>
        </p:nvSpPr>
        <p:spPr bwMode="auto">
          <a:xfrm>
            <a:off x="4876800" y="624363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vl1pPr>
          </a:lstStyle>
          <a:p>
            <a:pPr fontAlgn="base">
              <a:spcBef>
                <a:spcPct val="0"/>
              </a:spcBef>
              <a:spcAft>
                <a:spcPct val="0"/>
              </a:spcAft>
            </a:pPr>
            <a:endParaRPr lang="en-US">
              <a:solidFill>
                <a:srgbClr val="000000"/>
              </a:solidFill>
            </a:endParaRPr>
          </a:p>
        </p:txBody>
      </p:sp>
      <p:sp>
        <p:nvSpPr>
          <p:cNvPr id="10253" name="Rectangle 13"/>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pPr fontAlgn="base">
              <a:spcBef>
                <a:spcPct val="0"/>
              </a:spcBef>
              <a:spcAft>
                <a:spcPct val="0"/>
              </a:spcAft>
            </a:pPr>
            <a:fld id="{8650D5EB-2E18-4E64-A846-A55ACF45B32D}" type="slidenum">
              <a:rPr lang="en-US">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2208994995"/>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Aft>
                <a:spcPct val="0"/>
              </a:spcAft>
            </a:pPr>
            <a:endParaRPr lang="en-US">
              <a:solidFill>
                <a:srgbClr val="FFFFFF"/>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Aft>
                <a:spcPct val="0"/>
              </a:spcAft>
            </a:pPr>
            <a:endParaRPr lang="en-US">
              <a:solidFill>
                <a:srgbClr val="FFFFFF"/>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Aft>
                <a:spcPct val="0"/>
              </a:spcAft>
            </a:pPr>
            <a:fld id="{E52CA407-8B9D-47D9-B18F-E5A060BC301F}" type="slidenum">
              <a:rPr lang="en-US" smtClean="0">
                <a:solidFill>
                  <a:srgbClr val="FFFFFF"/>
                </a:solidFill>
              </a:rPr>
              <a:pPr eaLnBrk="0" fontAlgn="base" hangingPunct="0">
                <a:spcAft>
                  <a:spcPct val="0"/>
                </a:spcAft>
              </a:pPr>
              <a:t>‹#›</a:t>
            </a:fld>
            <a:endParaRPr lang="en-US">
              <a:solidFill>
                <a:srgbClr val="FFFFFF"/>
              </a:solidFill>
            </a:endParaRPr>
          </a:p>
        </p:txBody>
      </p:sp>
    </p:spTree>
    <p:extLst>
      <p:ext uri="{BB962C8B-B14F-4D97-AF65-F5344CB8AC3E}">
        <p14:creationId xmlns:p14="http://schemas.microsoft.com/office/powerpoint/2010/main" val="213935230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609600" y="533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609600" y="1828801"/>
            <a:ext cx="109728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44" name="Rectangle 4"/>
          <p:cNvSpPr>
            <a:spLocks noGrp="1" noChangeArrowheads="1"/>
          </p:cNvSpPr>
          <p:nvPr>
            <p:ph type="dt" sz="half" idx="2"/>
          </p:nvPr>
        </p:nvSpPr>
        <p:spPr bwMode="auto">
          <a:xfrm>
            <a:off x="609600" y="6248400"/>
            <a:ext cx="223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000">
                <a:latin typeface="Arial" pitchFamily="34" charset="0"/>
              </a:defRPr>
            </a:lvl1pPr>
          </a:lstStyle>
          <a:p>
            <a:pPr fontAlgn="base">
              <a:spcBef>
                <a:spcPct val="0"/>
              </a:spcBef>
              <a:spcAft>
                <a:spcPct val="0"/>
              </a:spcAft>
            </a:pPr>
            <a:endParaRPr lang="en-US">
              <a:solidFill>
                <a:srgbClr val="000000"/>
              </a:solidFill>
            </a:endParaRPr>
          </a:p>
        </p:txBody>
      </p:sp>
      <p:sp>
        <p:nvSpPr>
          <p:cNvPr id="10245"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atin typeface="Arial" pitchFamily="34" charset="0"/>
              </a:defRPr>
            </a:lvl1pPr>
          </a:lstStyle>
          <a:p>
            <a:pPr algn="ctr" fontAlgn="base">
              <a:spcBef>
                <a:spcPct val="0"/>
              </a:spcBef>
              <a:spcAft>
                <a:spcPct val="0"/>
              </a:spcAft>
            </a:pPr>
            <a:endParaRPr lang="en-US">
              <a:solidFill>
                <a:srgbClr val="000000"/>
              </a:solidFill>
            </a:endParaRPr>
          </a:p>
        </p:txBody>
      </p:sp>
      <p:sp>
        <p:nvSpPr>
          <p:cNvPr id="10246" name="Rectangle 6"/>
          <p:cNvSpPr>
            <a:spLocks noGrp="1" noChangeArrowheads="1"/>
          </p:cNvSpPr>
          <p:nvPr>
            <p:ph type="sldNum" sz="quarter" idx="4"/>
          </p:nvPr>
        </p:nvSpPr>
        <p:spPr bwMode="auto">
          <a:xfrm>
            <a:off x="9042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atin typeface="Arial" pitchFamily="34" charset="0"/>
              </a:defRPr>
            </a:lvl1pPr>
          </a:lstStyle>
          <a:p>
            <a:pPr fontAlgn="base">
              <a:spcBef>
                <a:spcPct val="0"/>
              </a:spcBef>
              <a:spcAft>
                <a:spcPct val="0"/>
              </a:spcAft>
            </a:pPr>
            <a:fld id="{B6BC59F0-3D47-4E39-A08D-D86C43AE0497}" type="slidenum">
              <a:rPr lang="en-US">
                <a:solidFill>
                  <a:srgbClr val="000000"/>
                </a:solidFill>
              </a:rPr>
              <a:pPr fontAlgn="base">
                <a:spcBef>
                  <a:spcPct val="0"/>
                </a:spcBef>
                <a:spcAft>
                  <a:spcPct val="0"/>
                </a:spcAft>
              </a:pPr>
              <a:t>‹#›</a:t>
            </a:fld>
            <a:endParaRPr lang="en-US">
              <a:solidFill>
                <a:srgbClr val="000000"/>
              </a:solidFill>
            </a:endParaRPr>
          </a:p>
        </p:txBody>
      </p:sp>
      <p:grpSp>
        <p:nvGrpSpPr>
          <p:cNvPr id="10247" name="Group 7"/>
          <p:cNvGrpSpPr>
            <a:grpSpLocks/>
          </p:cNvGrpSpPr>
          <p:nvPr/>
        </p:nvGrpSpPr>
        <p:grpSpPr bwMode="auto">
          <a:xfrm>
            <a:off x="372533" y="152400"/>
            <a:ext cx="11582400" cy="1600200"/>
            <a:chOff x="176" y="96"/>
            <a:chExt cx="5472" cy="1008"/>
          </a:xfrm>
        </p:grpSpPr>
        <p:sp>
          <p:nvSpPr>
            <p:cNvPr id="10248" name="Line 8"/>
            <p:cNvSpPr>
              <a:spLocks noChangeShapeType="1"/>
            </p:cNvSpPr>
            <p:nvPr/>
          </p:nvSpPr>
          <p:spPr bwMode="auto">
            <a:xfrm flipH="1">
              <a:off x="288" y="1104"/>
              <a:ext cx="5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GB" sz="1800">
                <a:solidFill>
                  <a:srgbClr val="000000"/>
                </a:solidFill>
              </a:endParaRPr>
            </a:p>
          </p:txBody>
        </p:sp>
        <p:sp>
          <p:nvSpPr>
            <p:cNvPr id="10249"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0250"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0251"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0252"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grpSp>
    </p:spTree>
    <p:extLst>
      <p:ext uri="{BB962C8B-B14F-4D97-AF65-F5344CB8AC3E}">
        <p14:creationId xmlns:p14="http://schemas.microsoft.com/office/powerpoint/2010/main" val="23643475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itchFamily="18" charset="0"/>
        </a:defRPr>
      </a:lvl2pPr>
      <a:lvl3pPr algn="l" rtl="0" fontAlgn="base">
        <a:spcBef>
          <a:spcPct val="0"/>
        </a:spcBef>
        <a:spcAft>
          <a:spcPct val="0"/>
        </a:spcAft>
        <a:defRPr sz="4400">
          <a:solidFill>
            <a:schemeClr val="tx2"/>
          </a:solidFill>
          <a:latin typeface="Times New Roman" pitchFamily="18" charset="0"/>
        </a:defRPr>
      </a:lvl3pPr>
      <a:lvl4pPr algn="l" rtl="0" fontAlgn="base">
        <a:spcBef>
          <a:spcPct val="0"/>
        </a:spcBef>
        <a:spcAft>
          <a:spcPct val="0"/>
        </a:spcAft>
        <a:defRPr sz="4400">
          <a:solidFill>
            <a:schemeClr val="tx2"/>
          </a:solidFill>
          <a:latin typeface="Times New Roman" pitchFamily="18" charset="0"/>
        </a:defRPr>
      </a:lvl4pPr>
      <a:lvl5pPr algn="l" rtl="0" fontAlgn="base">
        <a:spcBef>
          <a:spcPct val="0"/>
        </a:spcBef>
        <a:spcAft>
          <a:spcPct val="0"/>
        </a:spcAft>
        <a:defRPr sz="4400">
          <a:solidFill>
            <a:schemeClr val="tx2"/>
          </a:solidFill>
          <a:latin typeface="Times New Roman" pitchFamily="18" charset="0"/>
        </a:defRPr>
      </a:lvl5pPr>
      <a:lvl6pPr marL="457200" algn="l" rtl="0" fontAlgn="base">
        <a:spcBef>
          <a:spcPct val="0"/>
        </a:spcBef>
        <a:spcAft>
          <a:spcPct val="0"/>
        </a:spcAft>
        <a:defRPr sz="4400">
          <a:solidFill>
            <a:schemeClr val="tx2"/>
          </a:solidFill>
          <a:latin typeface="Times New Roman" pitchFamily="18" charset="0"/>
        </a:defRPr>
      </a:lvl6pPr>
      <a:lvl7pPr marL="914400" algn="l" rtl="0" fontAlgn="base">
        <a:spcBef>
          <a:spcPct val="0"/>
        </a:spcBef>
        <a:spcAft>
          <a:spcPct val="0"/>
        </a:spcAft>
        <a:defRPr sz="4400">
          <a:solidFill>
            <a:schemeClr val="tx2"/>
          </a:solidFill>
          <a:latin typeface="Times New Roman" pitchFamily="18" charset="0"/>
        </a:defRPr>
      </a:lvl7pPr>
      <a:lvl8pPr marL="1371600" algn="l" rtl="0" fontAlgn="base">
        <a:spcBef>
          <a:spcPct val="0"/>
        </a:spcBef>
        <a:spcAft>
          <a:spcPct val="0"/>
        </a:spcAft>
        <a:defRPr sz="4400">
          <a:solidFill>
            <a:schemeClr val="tx2"/>
          </a:solidFill>
          <a:latin typeface="Times New Roman" pitchFamily="18" charset="0"/>
        </a:defRPr>
      </a:lvl8pPr>
      <a:lvl9pPr marL="1828800" algn="l" rtl="0" fontAlgn="base">
        <a:spcBef>
          <a:spcPct val="0"/>
        </a:spcBef>
        <a:spcAft>
          <a:spcPct val="0"/>
        </a:spcAft>
        <a:defRPr sz="4400">
          <a:solidFill>
            <a:schemeClr val="tx2"/>
          </a:solidFill>
          <a:latin typeface="Times New Roman" pitchFamily="18" charset="0"/>
        </a:defRPr>
      </a:lvl9pPr>
    </p:titleStyle>
    <p:bodyStyle>
      <a:lvl1pPr marL="469900" indent="-469900" algn="l" rtl="0" fontAlgn="base">
        <a:spcBef>
          <a:spcPct val="20000"/>
        </a:spcBef>
        <a:spcAft>
          <a:spcPct val="0"/>
        </a:spcAft>
        <a:buClr>
          <a:schemeClr val="bg2"/>
        </a:buClr>
        <a:buSzPct val="70000"/>
        <a:buFont typeface="Wingdings" pitchFamily="2" charset="2"/>
        <a:buChar char="o"/>
        <a:defRPr sz="3200">
          <a:solidFill>
            <a:schemeClr val="tx1"/>
          </a:solidFill>
          <a:latin typeface="+mn-lt"/>
          <a:ea typeface="+mn-ea"/>
          <a:cs typeface="+mn-cs"/>
        </a:defRPr>
      </a:lvl1pPr>
      <a:lvl2pPr marL="908050" indent="-436563" algn="l" rtl="0" fontAlgn="base">
        <a:spcBef>
          <a:spcPct val="20000"/>
        </a:spcBef>
        <a:spcAft>
          <a:spcPct val="0"/>
        </a:spcAft>
        <a:buClr>
          <a:schemeClr val="accent2"/>
        </a:buClr>
        <a:buSzPct val="75000"/>
        <a:buFont typeface="Wingdings" pitchFamily="2" charset="2"/>
        <a:buChar char="n"/>
        <a:defRPr sz="2800">
          <a:solidFill>
            <a:schemeClr val="tx1"/>
          </a:solidFill>
          <a:latin typeface="+mn-lt"/>
        </a:defRPr>
      </a:lvl2pPr>
      <a:lvl3pPr marL="1377950" indent="-468313" algn="l" rtl="0" fontAlgn="base">
        <a:spcBef>
          <a:spcPct val="20000"/>
        </a:spcBef>
        <a:spcAft>
          <a:spcPct val="0"/>
        </a:spcAft>
        <a:buClr>
          <a:schemeClr val="bg2"/>
        </a:buClr>
        <a:buSzPct val="65000"/>
        <a:buFont typeface="Wingdings" pitchFamily="2" charset="2"/>
        <a:buChar char="o"/>
        <a:defRPr sz="2400">
          <a:solidFill>
            <a:schemeClr val="tx1"/>
          </a:solidFill>
          <a:latin typeface="+mn-lt"/>
        </a:defRPr>
      </a:lvl3pPr>
      <a:lvl4pPr marL="1827213" indent="-438150" algn="l" rtl="0" fontAlgn="base">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609600" y="533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609600" y="1828801"/>
            <a:ext cx="109728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44" name="Rectangle 4"/>
          <p:cNvSpPr>
            <a:spLocks noGrp="1" noChangeArrowheads="1"/>
          </p:cNvSpPr>
          <p:nvPr>
            <p:ph type="dt" sz="half" idx="2"/>
          </p:nvPr>
        </p:nvSpPr>
        <p:spPr bwMode="auto">
          <a:xfrm>
            <a:off x="609600" y="6248400"/>
            <a:ext cx="223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000">
                <a:latin typeface="Arial" pitchFamily="34" charset="0"/>
              </a:defRPr>
            </a:lvl1pPr>
          </a:lstStyle>
          <a:p>
            <a:pPr fontAlgn="base">
              <a:spcBef>
                <a:spcPct val="0"/>
              </a:spcBef>
              <a:spcAft>
                <a:spcPct val="0"/>
              </a:spcAft>
            </a:pPr>
            <a:endParaRPr lang="en-US">
              <a:solidFill>
                <a:srgbClr val="000000"/>
              </a:solidFill>
            </a:endParaRPr>
          </a:p>
        </p:txBody>
      </p:sp>
      <p:sp>
        <p:nvSpPr>
          <p:cNvPr id="10245"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atin typeface="Arial" pitchFamily="34" charset="0"/>
              </a:defRPr>
            </a:lvl1pPr>
          </a:lstStyle>
          <a:p>
            <a:pPr algn="ctr" fontAlgn="base">
              <a:spcBef>
                <a:spcPct val="0"/>
              </a:spcBef>
              <a:spcAft>
                <a:spcPct val="0"/>
              </a:spcAft>
            </a:pPr>
            <a:endParaRPr lang="en-US">
              <a:solidFill>
                <a:srgbClr val="000000"/>
              </a:solidFill>
            </a:endParaRPr>
          </a:p>
        </p:txBody>
      </p:sp>
      <p:sp>
        <p:nvSpPr>
          <p:cNvPr id="10246" name="Rectangle 6"/>
          <p:cNvSpPr>
            <a:spLocks noGrp="1" noChangeArrowheads="1"/>
          </p:cNvSpPr>
          <p:nvPr>
            <p:ph type="sldNum" sz="quarter" idx="4"/>
          </p:nvPr>
        </p:nvSpPr>
        <p:spPr bwMode="auto">
          <a:xfrm>
            <a:off x="9042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atin typeface="Arial" pitchFamily="34" charset="0"/>
              </a:defRPr>
            </a:lvl1pPr>
          </a:lstStyle>
          <a:p>
            <a:pPr fontAlgn="base">
              <a:spcBef>
                <a:spcPct val="0"/>
              </a:spcBef>
              <a:spcAft>
                <a:spcPct val="0"/>
              </a:spcAft>
            </a:pPr>
            <a:fld id="{7DF159C4-0FB9-493E-B24F-A821E88D0608}" type="slidenum">
              <a:rPr lang="en-US">
                <a:solidFill>
                  <a:srgbClr val="000000"/>
                </a:solidFill>
              </a:rPr>
              <a:pPr fontAlgn="base">
                <a:spcBef>
                  <a:spcPct val="0"/>
                </a:spcBef>
                <a:spcAft>
                  <a:spcPct val="0"/>
                </a:spcAft>
              </a:pPr>
              <a:t>‹#›</a:t>
            </a:fld>
            <a:endParaRPr lang="en-US">
              <a:solidFill>
                <a:srgbClr val="000000"/>
              </a:solidFill>
            </a:endParaRPr>
          </a:p>
        </p:txBody>
      </p:sp>
      <p:grpSp>
        <p:nvGrpSpPr>
          <p:cNvPr id="10247" name="Group 7"/>
          <p:cNvGrpSpPr>
            <a:grpSpLocks/>
          </p:cNvGrpSpPr>
          <p:nvPr/>
        </p:nvGrpSpPr>
        <p:grpSpPr bwMode="auto">
          <a:xfrm>
            <a:off x="372533" y="152400"/>
            <a:ext cx="11582400" cy="1600200"/>
            <a:chOff x="176" y="96"/>
            <a:chExt cx="5472" cy="1008"/>
          </a:xfrm>
        </p:grpSpPr>
        <p:sp>
          <p:nvSpPr>
            <p:cNvPr id="10248" name="Line 8"/>
            <p:cNvSpPr>
              <a:spLocks noChangeShapeType="1"/>
            </p:cNvSpPr>
            <p:nvPr/>
          </p:nvSpPr>
          <p:spPr bwMode="auto">
            <a:xfrm flipH="1">
              <a:off x="288" y="1104"/>
              <a:ext cx="5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GB" sz="1800">
                <a:solidFill>
                  <a:srgbClr val="000000"/>
                </a:solidFill>
              </a:endParaRPr>
            </a:p>
          </p:txBody>
        </p:sp>
        <p:sp>
          <p:nvSpPr>
            <p:cNvPr id="10249"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0250"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0251"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10252"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grpSp>
    </p:spTree>
    <p:extLst>
      <p:ext uri="{BB962C8B-B14F-4D97-AF65-F5344CB8AC3E}">
        <p14:creationId xmlns:p14="http://schemas.microsoft.com/office/powerpoint/2010/main" val="216797566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itchFamily="18" charset="0"/>
        </a:defRPr>
      </a:lvl2pPr>
      <a:lvl3pPr algn="l" rtl="0" fontAlgn="base">
        <a:spcBef>
          <a:spcPct val="0"/>
        </a:spcBef>
        <a:spcAft>
          <a:spcPct val="0"/>
        </a:spcAft>
        <a:defRPr sz="4400">
          <a:solidFill>
            <a:schemeClr val="tx2"/>
          </a:solidFill>
          <a:latin typeface="Times New Roman" pitchFamily="18" charset="0"/>
        </a:defRPr>
      </a:lvl3pPr>
      <a:lvl4pPr algn="l" rtl="0" fontAlgn="base">
        <a:spcBef>
          <a:spcPct val="0"/>
        </a:spcBef>
        <a:spcAft>
          <a:spcPct val="0"/>
        </a:spcAft>
        <a:defRPr sz="4400">
          <a:solidFill>
            <a:schemeClr val="tx2"/>
          </a:solidFill>
          <a:latin typeface="Times New Roman" pitchFamily="18" charset="0"/>
        </a:defRPr>
      </a:lvl4pPr>
      <a:lvl5pPr algn="l" rtl="0" fontAlgn="base">
        <a:spcBef>
          <a:spcPct val="0"/>
        </a:spcBef>
        <a:spcAft>
          <a:spcPct val="0"/>
        </a:spcAft>
        <a:defRPr sz="4400">
          <a:solidFill>
            <a:schemeClr val="tx2"/>
          </a:solidFill>
          <a:latin typeface="Times New Roman" pitchFamily="18" charset="0"/>
        </a:defRPr>
      </a:lvl5pPr>
      <a:lvl6pPr marL="457200" algn="l" rtl="0" fontAlgn="base">
        <a:spcBef>
          <a:spcPct val="0"/>
        </a:spcBef>
        <a:spcAft>
          <a:spcPct val="0"/>
        </a:spcAft>
        <a:defRPr sz="4400">
          <a:solidFill>
            <a:schemeClr val="tx2"/>
          </a:solidFill>
          <a:latin typeface="Times New Roman" pitchFamily="18" charset="0"/>
        </a:defRPr>
      </a:lvl6pPr>
      <a:lvl7pPr marL="914400" algn="l" rtl="0" fontAlgn="base">
        <a:spcBef>
          <a:spcPct val="0"/>
        </a:spcBef>
        <a:spcAft>
          <a:spcPct val="0"/>
        </a:spcAft>
        <a:defRPr sz="4400">
          <a:solidFill>
            <a:schemeClr val="tx2"/>
          </a:solidFill>
          <a:latin typeface="Times New Roman" pitchFamily="18" charset="0"/>
        </a:defRPr>
      </a:lvl7pPr>
      <a:lvl8pPr marL="1371600" algn="l" rtl="0" fontAlgn="base">
        <a:spcBef>
          <a:spcPct val="0"/>
        </a:spcBef>
        <a:spcAft>
          <a:spcPct val="0"/>
        </a:spcAft>
        <a:defRPr sz="4400">
          <a:solidFill>
            <a:schemeClr val="tx2"/>
          </a:solidFill>
          <a:latin typeface="Times New Roman" pitchFamily="18" charset="0"/>
        </a:defRPr>
      </a:lvl8pPr>
      <a:lvl9pPr marL="1828800" algn="l" rtl="0" fontAlgn="base">
        <a:spcBef>
          <a:spcPct val="0"/>
        </a:spcBef>
        <a:spcAft>
          <a:spcPct val="0"/>
        </a:spcAft>
        <a:defRPr sz="4400">
          <a:solidFill>
            <a:schemeClr val="tx2"/>
          </a:solidFill>
          <a:latin typeface="Times New Roman" pitchFamily="18" charset="0"/>
        </a:defRPr>
      </a:lvl9pPr>
    </p:titleStyle>
    <p:bodyStyle>
      <a:lvl1pPr marL="469900" indent="-469900" algn="l" rtl="0" fontAlgn="base">
        <a:spcBef>
          <a:spcPct val="20000"/>
        </a:spcBef>
        <a:spcAft>
          <a:spcPct val="0"/>
        </a:spcAft>
        <a:buClr>
          <a:schemeClr val="bg2"/>
        </a:buClr>
        <a:buSzPct val="70000"/>
        <a:buFont typeface="Wingdings" pitchFamily="2" charset="2"/>
        <a:buChar char="o"/>
        <a:defRPr sz="3200">
          <a:solidFill>
            <a:schemeClr val="tx1"/>
          </a:solidFill>
          <a:latin typeface="+mn-lt"/>
          <a:ea typeface="+mn-ea"/>
          <a:cs typeface="+mn-cs"/>
        </a:defRPr>
      </a:lvl1pPr>
      <a:lvl2pPr marL="908050" indent="-436563" algn="l" rtl="0" fontAlgn="base">
        <a:spcBef>
          <a:spcPct val="20000"/>
        </a:spcBef>
        <a:spcAft>
          <a:spcPct val="0"/>
        </a:spcAft>
        <a:buClr>
          <a:schemeClr val="accent2"/>
        </a:buClr>
        <a:buSzPct val="75000"/>
        <a:buFont typeface="Wingdings" pitchFamily="2" charset="2"/>
        <a:buChar char="n"/>
        <a:defRPr sz="2800">
          <a:solidFill>
            <a:schemeClr val="tx1"/>
          </a:solidFill>
          <a:latin typeface="+mn-lt"/>
        </a:defRPr>
      </a:lvl2pPr>
      <a:lvl3pPr marL="1377950" indent="-468313" algn="l" rtl="0" fontAlgn="base">
        <a:spcBef>
          <a:spcPct val="20000"/>
        </a:spcBef>
        <a:spcAft>
          <a:spcPct val="0"/>
        </a:spcAft>
        <a:buClr>
          <a:schemeClr val="bg2"/>
        </a:buClr>
        <a:buSzPct val="65000"/>
        <a:buFont typeface="Wingdings" pitchFamily="2" charset="2"/>
        <a:buChar char="o"/>
        <a:defRPr sz="2400">
          <a:solidFill>
            <a:schemeClr val="tx1"/>
          </a:solidFill>
          <a:latin typeface="+mn-lt"/>
        </a:defRPr>
      </a:lvl3pPr>
      <a:lvl4pPr marL="1827213" indent="-438150" algn="l" rtl="0" fontAlgn="base">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394" name="Group 2"/>
          <p:cNvGrpSpPr>
            <a:grpSpLocks/>
          </p:cNvGrpSpPr>
          <p:nvPr/>
        </p:nvGrpSpPr>
        <p:grpSpPr bwMode="auto">
          <a:xfrm>
            <a:off x="-4318000" y="0"/>
            <a:ext cx="15900400" cy="3810000"/>
            <a:chOff x="-2040" y="0"/>
            <a:chExt cx="7512" cy="2400"/>
          </a:xfrm>
        </p:grpSpPr>
        <p:sp>
          <p:nvSpPr>
            <p:cNvPr id="59395" name="AutoShape 3"/>
            <p:cNvSpPr>
              <a:spLocks noChangeArrowheads="1"/>
            </p:cNvSpPr>
            <p:nvPr/>
          </p:nvSpPr>
          <p:spPr bwMode="auto">
            <a:xfrm>
              <a:off x="-2040" y="432"/>
              <a:ext cx="2592" cy="1968"/>
            </a:xfrm>
            <a:custGeom>
              <a:avLst/>
              <a:gdLst>
                <a:gd name="G0" fmla="+- 18296 0 0"/>
                <a:gd name="G1" fmla="+- -30880 0 0"/>
                <a:gd name="G2" fmla="+- 31512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18296 -32000"/>
                <a:gd name="T13" fmla="*/ T12 w 64000"/>
                <a:gd name="T14" fmla="+- 0 -26254 -32000"/>
                <a:gd name="T15" fmla="*/ -26254 h 64000"/>
                <a:gd name="T16" fmla="+- 0 32000 -32000"/>
                <a:gd name="T17" fmla="*/ T16 w 64000"/>
                <a:gd name="T18" fmla="+- 0 0 -32000"/>
                <a:gd name="T19" fmla="*/ 0 h 64000"/>
                <a:gd name="T20" fmla="+- 0 18296 -32000"/>
                <a:gd name="T21" fmla="*/ T20 w 64000"/>
                <a:gd name="T22" fmla="+- 0 26253 -32000"/>
                <a:gd name="T23" fmla="*/ 26253 h 64000"/>
                <a:gd name="T24" fmla="+- 0 18296 -32000"/>
                <a:gd name="T25" fmla="*/ T24 w 64000"/>
                <a:gd name="T26" fmla="+- 0 26253 -32000"/>
                <a:gd name="T27" fmla="*/ 26253 h 64000"/>
                <a:gd name="T28" fmla="+- 0 18295 -32000"/>
                <a:gd name="T29" fmla="*/ T28 w 64000"/>
                <a:gd name="T30" fmla="+- 0 26253 -32000"/>
                <a:gd name="T31" fmla="*/ 26253 h 64000"/>
                <a:gd name="T32" fmla="+- 0 18296 -32000"/>
                <a:gd name="T33" fmla="*/ T32 w 64000"/>
                <a:gd name="T34" fmla="+- 0 26254 -32000"/>
                <a:gd name="T35" fmla="*/ 26254 h 64000"/>
                <a:gd name="T36" fmla="+- 0 18296 -32000"/>
                <a:gd name="T37" fmla="*/ T36 w 64000"/>
                <a:gd name="T38" fmla="+- 0 -26254 -32000"/>
                <a:gd name="T39" fmla="*/ -26254 h 64000"/>
                <a:gd name="T40" fmla="+- 0 18295 -32000"/>
                <a:gd name="T41" fmla="*/ T40 w 64000"/>
                <a:gd name="T42" fmla="+- 0 -26254 -32000"/>
                <a:gd name="T43" fmla="*/ -26254 h 64000"/>
                <a:gd name="T44" fmla="+- 0 18296 -32000"/>
                <a:gd name="T45" fmla="*/ T44 w 64000"/>
                <a:gd name="T46" fmla="+- 0 -26254 -32000"/>
                <a:gd name="T47" fmla="*/ -26254 h 64000"/>
                <a:gd name="T48" fmla="+- 0 G27 -32000"/>
                <a:gd name="T49" fmla="*/ T48 w 64000"/>
                <a:gd name="T50" fmla="+- 0 G11 -32000"/>
                <a:gd name="T51" fmla="*/ G11 h 64000"/>
                <a:gd name="T52" fmla="+- 0 G25 -32000"/>
                <a:gd name="T53" fmla="*/ T52 w 64000"/>
                <a:gd name="T54" fmla="+- 0 G14 -32000"/>
                <a:gd name="T55" fmla="*/ G14 h 64000"/>
              </a:gdLst>
              <a:ahLst/>
              <a:cxnLst>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T49" t="T51" r="T53" b="T55"/>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itchFamily="18" charset="0"/>
              </a:endParaRPr>
            </a:p>
          </p:txBody>
        </p:sp>
        <p:sp>
          <p:nvSpPr>
            <p:cNvPr id="59396" name="AutoShape 4"/>
            <p:cNvSpPr>
              <a:spLocks noChangeArrowheads="1"/>
            </p:cNvSpPr>
            <p:nvPr/>
          </p:nvSpPr>
          <p:spPr bwMode="auto">
            <a:xfrm>
              <a:off x="-1528" y="0"/>
              <a:ext cx="1949" cy="1987"/>
            </a:xfrm>
            <a:custGeom>
              <a:avLst/>
              <a:gdLst>
                <a:gd name="G0" fmla="+- 18077 0 0"/>
                <a:gd name="G1" fmla="+- -30880 0 0"/>
                <a:gd name="G2" fmla="+- 32000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18077 -32000"/>
                <a:gd name="T13" fmla="*/ T12 w 64000"/>
                <a:gd name="T14" fmla="+- 0 -26405 -32000"/>
                <a:gd name="T15" fmla="*/ -26405 h 64000"/>
                <a:gd name="T16" fmla="+- 0 32000 -32000"/>
                <a:gd name="T17" fmla="*/ T16 w 64000"/>
                <a:gd name="T18" fmla="+- 0 0 -32000"/>
                <a:gd name="T19" fmla="*/ 0 h 64000"/>
                <a:gd name="T20" fmla="+- 0 18077 -32000"/>
                <a:gd name="T21" fmla="*/ T20 w 64000"/>
                <a:gd name="T22" fmla="+- 0 26404 -32000"/>
                <a:gd name="T23" fmla="*/ 26404 h 64000"/>
                <a:gd name="T24" fmla="+- 0 18077 -32000"/>
                <a:gd name="T25" fmla="*/ T24 w 64000"/>
                <a:gd name="T26" fmla="+- 0 26404 -32000"/>
                <a:gd name="T27" fmla="*/ 26404 h 64000"/>
                <a:gd name="T28" fmla="+- 0 18076 -32000"/>
                <a:gd name="T29" fmla="*/ T28 w 64000"/>
                <a:gd name="T30" fmla="+- 0 26404 -32000"/>
                <a:gd name="T31" fmla="*/ 26404 h 64000"/>
                <a:gd name="T32" fmla="+- 0 18077 -32000"/>
                <a:gd name="T33" fmla="*/ T32 w 64000"/>
                <a:gd name="T34" fmla="+- 0 26405 -32000"/>
                <a:gd name="T35" fmla="*/ 26405 h 64000"/>
                <a:gd name="T36" fmla="+- 0 18077 -32000"/>
                <a:gd name="T37" fmla="*/ T36 w 64000"/>
                <a:gd name="T38" fmla="+- 0 -26405 -32000"/>
                <a:gd name="T39" fmla="*/ -26405 h 64000"/>
                <a:gd name="T40" fmla="+- 0 18076 -32000"/>
                <a:gd name="T41" fmla="*/ T40 w 64000"/>
                <a:gd name="T42" fmla="+- 0 -26405 -32000"/>
                <a:gd name="T43" fmla="*/ -26405 h 64000"/>
                <a:gd name="T44" fmla="+- 0 18077 -32000"/>
                <a:gd name="T45" fmla="*/ T44 w 64000"/>
                <a:gd name="T46" fmla="+- 0 -26405 -32000"/>
                <a:gd name="T47" fmla="*/ -26405 h 64000"/>
                <a:gd name="T48" fmla="+- 0 G27 -32000"/>
                <a:gd name="T49" fmla="*/ T48 w 64000"/>
                <a:gd name="T50" fmla="+- 0 G11 -32000"/>
                <a:gd name="T51" fmla="*/ G11 h 64000"/>
                <a:gd name="T52" fmla="+- 0 G25 -32000"/>
                <a:gd name="T53" fmla="*/ T52 w 64000"/>
                <a:gd name="T54" fmla="+- 0 G14 -32000"/>
                <a:gd name="T55" fmla="*/ G14 h 64000"/>
              </a:gdLst>
              <a:ahLst/>
              <a:cxnLst>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T49" t="T51" r="T53" b="T55"/>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1800">
                <a:solidFill>
                  <a:srgbClr val="000000"/>
                </a:solidFill>
                <a:latin typeface="Arial" pitchFamily="34" charset="0"/>
              </a:endParaRPr>
            </a:p>
          </p:txBody>
        </p:sp>
        <p:sp>
          <p:nvSpPr>
            <p:cNvPr id="59397" name="Line 5"/>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0000"/>
                </a:solidFill>
              </a:endParaRPr>
            </a:p>
          </p:txBody>
        </p:sp>
      </p:grpSp>
      <p:sp>
        <p:nvSpPr>
          <p:cNvPr id="59398" name="Rectangle 6"/>
          <p:cNvSpPr>
            <a:spLocks noGrp="1" noChangeArrowheads="1"/>
          </p:cNvSpPr>
          <p:nvPr>
            <p:ph type="title"/>
          </p:nvPr>
        </p:nvSpPr>
        <p:spPr bwMode="auto">
          <a:xfrm>
            <a:off x="1826684" y="301625"/>
            <a:ext cx="975148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59399" name="Rectangle 7"/>
          <p:cNvSpPr>
            <a:spLocks noGrp="1" noChangeArrowheads="1"/>
          </p:cNvSpPr>
          <p:nvPr>
            <p:ph type="body" idx="1"/>
          </p:nvPr>
        </p:nvSpPr>
        <p:spPr bwMode="auto">
          <a:xfrm>
            <a:off x="1826684" y="1827213"/>
            <a:ext cx="975148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400" name="Rectangle 8"/>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fontAlgn="base">
              <a:spcBef>
                <a:spcPct val="0"/>
              </a:spcBef>
              <a:spcAft>
                <a:spcPct val="0"/>
              </a:spcAft>
            </a:pPr>
            <a:endParaRPr lang="en-US">
              <a:solidFill>
                <a:srgbClr val="000000"/>
              </a:solidFill>
            </a:endParaRPr>
          </a:p>
        </p:txBody>
      </p:sp>
      <p:sp>
        <p:nvSpPr>
          <p:cNvPr id="59401" name="Rectangle 9"/>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fontAlgn="base">
              <a:spcBef>
                <a:spcPct val="0"/>
              </a:spcBef>
              <a:spcAft>
                <a:spcPct val="0"/>
              </a:spcAft>
            </a:pPr>
            <a:endParaRPr lang="en-US">
              <a:solidFill>
                <a:srgbClr val="000000"/>
              </a:solidFill>
            </a:endParaRPr>
          </a:p>
        </p:txBody>
      </p:sp>
      <p:sp>
        <p:nvSpPr>
          <p:cNvPr id="59402" name="Rectangle 10"/>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fontAlgn="base">
              <a:spcBef>
                <a:spcPct val="0"/>
              </a:spcBef>
              <a:spcAft>
                <a:spcPct val="0"/>
              </a:spcAft>
            </a:pPr>
            <a:fld id="{8FD33872-47D3-4F8A-AEAD-471D1F001CC0}" type="slidenum">
              <a:rPr lang="en-US">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315116079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Arial" pitchFamily="34" charset="0"/>
        </a:defRPr>
      </a:lvl2pPr>
      <a:lvl3pPr algn="l" rtl="0" fontAlgn="base">
        <a:spcBef>
          <a:spcPct val="0"/>
        </a:spcBef>
        <a:spcAft>
          <a:spcPct val="0"/>
        </a:spcAft>
        <a:defRPr sz="3600">
          <a:solidFill>
            <a:schemeClr val="tx2"/>
          </a:solidFill>
          <a:latin typeface="Arial" pitchFamily="34" charset="0"/>
        </a:defRPr>
      </a:lvl3pPr>
      <a:lvl4pPr algn="l" rtl="0" fontAlgn="base">
        <a:spcBef>
          <a:spcPct val="0"/>
        </a:spcBef>
        <a:spcAft>
          <a:spcPct val="0"/>
        </a:spcAft>
        <a:defRPr sz="3600">
          <a:solidFill>
            <a:schemeClr val="tx2"/>
          </a:solidFill>
          <a:latin typeface="Arial" pitchFamily="34" charset="0"/>
        </a:defRPr>
      </a:lvl4pPr>
      <a:lvl5pPr algn="l" rtl="0" fontAlgn="base">
        <a:spcBef>
          <a:spcPct val="0"/>
        </a:spcBef>
        <a:spcAft>
          <a:spcPct val="0"/>
        </a:spcAft>
        <a:defRPr sz="3600">
          <a:solidFill>
            <a:schemeClr val="tx2"/>
          </a:solidFill>
          <a:latin typeface="Arial" pitchFamily="34" charset="0"/>
        </a:defRPr>
      </a:lvl5pPr>
      <a:lvl6pPr marL="457200" algn="l" rtl="0" fontAlgn="base">
        <a:spcBef>
          <a:spcPct val="0"/>
        </a:spcBef>
        <a:spcAft>
          <a:spcPct val="0"/>
        </a:spcAft>
        <a:defRPr sz="3600">
          <a:solidFill>
            <a:schemeClr val="tx2"/>
          </a:solidFill>
          <a:latin typeface="Arial" pitchFamily="34" charset="0"/>
        </a:defRPr>
      </a:lvl6pPr>
      <a:lvl7pPr marL="914400" algn="l" rtl="0" fontAlgn="base">
        <a:spcBef>
          <a:spcPct val="0"/>
        </a:spcBef>
        <a:spcAft>
          <a:spcPct val="0"/>
        </a:spcAft>
        <a:defRPr sz="3600">
          <a:solidFill>
            <a:schemeClr val="tx2"/>
          </a:solidFill>
          <a:latin typeface="Arial" pitchFamily="34" charset="0"/>
        </a:defRPr>
      </a:lvl7pPr>
      <a:lvl8pPr marL="1371600" algn="l" rtl="0" fontAlgn="base">
        <a:spcBef>
          <a:spcPct val="0"/>
        </a:spcBef>
        <a:spcAft>
          <a:spcPct val="0"/>
        </a:spcAft>
        <a:defRPr sz="3600">
          <a:solidFill>
            <a:schemeClr val="tx2"/>
          </a:solidFill>
          <a:latin typeface="Arial" pitchFamily="34" charset="0"/>
        </a:defRPr>
      </a:lvl8pPr>
      <a:lvl9pPr marL="1828800" algn="l" rtl="0" fontAlgn="base">
        <a:spcBef>
          <a:spcPct val="0"/>
        </a:spcBef>
        <a:spcAft>
          <a:spcPct val="0"/>
        </a:spcAft>
        <a:defRPr sz="3600">
          <a:solidFill>
            <a:schemeClr val="tx2"/>
          </a:solidFill>
          <a:latin typeface="Arial" pitchFamily="34" charset="0"/>
        </a:defRPr>
      </a:lvl9pPr>
    </p:titleStyle>
    <p:bodyStyle>
      <a:lvl1pPr marL="342900" indent="-342900" algn="l" rtl="0" fontAlgn="base">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fontAlgn="base">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fontAlgn="base">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625600" y="419100"/>
            <a:ext cx="10363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1625600" y="2044700"/>
            <a:ext cx="10363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2" name="Rectangle 4"/>
          <p:cNvSpPr>
            <a:spLocks noGrp="1" noChangeArrowheads="1"/>
          </p:cNvSpPr>
          <p:nvPr>
            <p:ph type="dt" sz="half" idx="2"/>
          </p:nvPr>
        </p:nvSpPr>
        <p:spPr bwMode="auto">
          <a:xfrm>
            <a:off x="1634067" y="62484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a:latin typeface="Arial Narrow" pitchFamily="34" charset="0"/>
              </a:defRPr>
            </a:lvl1pPr>
          </a:lstStyle>
          <a:p>
            <a:pPr eaLnBrk="0" fontAlgn="base" hangingPunct="0">
              <a:spcAft>
                <a:spcPct val="0"/>
              </a:spcAft>
            </a:pPr>
            <a:endParaRPr lang="en-US">
              <a:solidFill>
                <a:srgbClr val="FFFFFF"/>
              </a:solidFill>
            </a:endParaRPr>
          </a:p>
        </p:txBody>
      </p:sp>
      <p:sp>
        <p:nvSpPr>
          <p:cNvPr id="2053" name="Rectangle 5"/>
          <p:cNvSpPr>
            <a:spLocks noGrp="1" noChangeArrowheads="1"/>
          </p:cNvSpPr>
          <p:nvPr>
            <p:ph type="ftr" sz="quarter" idx="3"/>
          </p:nvPr>
        </p:nvSpPr>
        <p:spPr bwMode="auto">
          <a:xfrm>
            <a:off x="4885267" y="6248400"/>
            <a:ext cx="386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latin typeface="Arial Narrow" pitchFamily="34" charset="0"/>
              </a:defRPr>
            </a:lvl1pPr>
          </a:lstStyle>
          <a:p>
            <a:pPr eaLnBrk="0" fontAlgn="base" hangingPunct="0">
              <a:spcAft>
                <a:spcPct val="0"/>
              </a:spcAft>
            </a:pPr>
            <a:endParaRPr lang="en-US">
              <a:solidFill>
                <a:srgbClr val="FFFFFF"/>
              </a:solidFill>
            </a:endParaRPr>
          </a:p>
        </p:txBody>
      </p:sp>
      <p:sp>
        <p:nvSpPr>
          <p:cNvPr id="2054" name="Rectangle 6"/>
          <p:cNvSpPr>
            <a:spLocks noGrp="1" noChangeArrowheads="1"/>
          </p:cNvSpPr>
          <p:nvPr>
            <p:ph type="sldNum" sz="quarter" idx="4"/>
          </p:nvPr>
        </p:nvSpPr>
        <p:spPr bwMode="auto">
          <a:xfrm>
            <a:off x="9457267" y="62484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atin typeface="Arial Narrow" pitchFamily="34" charset="0"/>
              </a:defRPr>
            </a:lvl1pPr>
          </a:lstStyle>
          <a:p>
            <a:pPr eaLnBrk="0" fontAlgn="base" hangingPunct="0">
              <a:spcAft>
                <a:spcPct val="0"/>
              </a:spcAft>
            </a:pPr>
            <a:fld id="{88B9D309-FD3C-4643-AF38-7937E30FA7D3}" type="slidenum">
              <a:rPr lang="en-US">
                <a:solidFill>
                  <a:srgbClr val="FFFFFF"/>
                </a:solidFill>
              </a:rPr>
              <a:pPr eaLnBrk="0" fontAlgn="base" hangingPunct="0">
                <a:spcAft>
                  <a:spcPct val="0"/>
                </a:spcAft>
              </a:pPr>
              <a:t>‹#›</a:t>
            </a:fld>
            <a:endParaRPr lang="en-US">
              <a:solidFill>
                <a:srgbClr val="FFFFFF"/>
              </a:solidFill>
            </a:endParaRPr>
          </a:p>
        </p:txBody>
      </p:sp>
      <p:grpSp>
        <p:nvGrpSpPr>
          <p:cNvPr id="2055" name="Group 7"/>
          <p:cNvGrpSpPr>
            <a:grpSpLocks/>
          </p:cNvGrpSpPr>
          <p:nvPr/>
        </p:nvGrpSpPr>
        <p:grpSpPr bwMode="auto">
          <a:xfrm>
            <a:off x="203201" y="314326"/>
            <a:ext cx="1130300" cy="6543675"/>
            <a:chOff x="96" y="198"/>
            <a:chExt cx="534" cy="4122"/>
          </a:xfrm>
        </p:grpSpPr>
        <p:sp>
          <p:nvSpPr>
            <p:cNvPr id="2056" name="AutoShape 8"/>
            <p:cNvSpPr>
              <a:spLocks noChangeArrowheads="1"/>
            </p:cNvSpPr>
            <p:nvPr/>
          </p:nvSpPr>
          <p:spPr bwMode="auto">
            <a:xfrm rot="5400000" flipH="1">
              <a:off x="82" y="1994"/>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57" name="AutoShape 9"/>
            <p:cNvSpPr>
              <a:spLocks noChangeArrowheads="1"/>
            </p:cNvSpPr>
            <p:nvPr/>
          </p:nvSpPr>
          <p:spPr bwMode="auto">
            <a:xfrm rot="5400000" flipH="1">
              <a:off x="82" y="2588"/>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58" name="AutoShape 10"/>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59" name="AutoShape 11"/>
            <p:cNvSpPr>
              <a:spLocks noChangeArrowheads="1"/>
            </p:cNvSpPr>
            <p:nvPr/>
          </p:nvSpPr>
          <p:spPr bwMode="auto">
            <a:xfrm rot="5400000" flipH="1">
              <a:off x="84" y="3774"/>
              <a:ext cx="558" cy="533"/>
            </a:xfrm>
            <a:prstGeom prst="parallelogram">
              <a:avLst>
                <a:gd name="adj" fmla="val 55437"/>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0" name="AutoShape 12"/>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1" name="AutoShape 13"/>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2" name="AutoShape 14"/>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
        <p:nvSpPr>
          <p:cNvPr id="2063" name="Rectangle 15"/>
          <p:cNvSpPr>
            <a:spLocks noChangeArrowheads="1"/>
          </p:cNvSpPr>
          <p:nvPr/>
        </p:nvSpPr>
        <p:spPr bwMode="auto">
          <a:xfrm>
            <a:off x="588434" y="0"/>
            <a:ext cx="368300" cy="6858000"/>
          </a:xfrm>
          <a:prstGeom prst="rect">
            <a:avLst/>
          </a:prstGeom>
          <a:gradFill rotWithShape="0">
            <a:gsLst>
              <a:gs pos="0">
                <a:schemeClr val="bg2"/>
              </a:gs>
              <a:gs pos="50000">
                <a:schemeClr val="fo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4" name="AutoShape 16"/>
          <p:cNvSpPr>
            <a:spLocks noChangeArrowheads="1"/>
          </p:cNvSpPr>
          <p:nvPr/>
        </p:nvSpPr>
        <p:spPr bwMode="auto">
          <a:xfrm flipH="1">
            <a:off x="730251" y="1703388"/>
            <a:ext cx="11461749" cy="254000"/>
          </a:xfrm>
          <a:prstGeom prst="homePlate">
            <a:avLst>
              <a:gd name="adj" fmla="val 58913"/>
            </a:avLst>
          </a:prstGeom>
          <a:gradFill rotWithShape="0">
            <a:gsLst>
              <a:gs pos="0">
                <a:schemeClr val="bg2"/>
              </a:gs>
              <a:gs pos="50000">
                <a:schemeClr val="folHlink"/>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5" name="Oval 17"/>
          <p:cNvSpPr>
            <a:spLocks noChangeArrowheads="1"/>
          </p:cNvSpPr>
          <p:nvPr/>
        </p:nvSpPr>
        <p:spPr bwMode="auto">
          <a:xfrm>
            <a:off x="613834" y="1706564"/>
            <a:ext cx="393700" cy="274637"/>
          </a:xfrm>
          <a:prstGeom prst="ellipse">
            <a:avLst/>
          </a:prstGeom>
          <a:gradFill rotWithShape="0">
            <a:gsLst>
              <a:gs pos="0">
                <a:srgbClr val="FEFFFF"/>
              </a:gs>
              <a:gs pos="100000">
                <a:schemeClr val="folHlink"/>
              </a:gs>
            </a:gsLst>
            <a:path path="shape">
              <a:fillToRect l="50000" t="50000" r="50000" b="50000"/>
            </a:path>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6" name="Rectangle 18"/>
          <p:cNvSpPr>
            <a:spLocks noChangeArrowheads="1"/>
          </p:cNvSpPr>
          <p:nvPr/>
        </p:nvSpPr>
        <p:spPr bwMode="auto">
          <a:xfrm>
            <a:off x="618067" y="1912938"/>
            <a:ext cx="254000" cy="467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7" name="Oval 19"/>
          <p:cNvSpPr>
            <a:spLocks noChangeArrowheads="1"/>
          </p:cNvSpPr>
          <p:nvPr/>
        </p:nvSpPr>
        <p:spPr bwMode="auto">
          <a:xfrm>
            <a:off x="12278784" y="1676400"/>
            <a:ext cx="406400" cy="274638"/>
          </a:xfrm>
          <a:prstGeom prst="ellipse">
            <a:avLst/>
          </a:prstGeom>
          <a:gradFill rotWithShape="0">
            <a:gsLst>
              <a:gs pos="0">
                <a:srgbClr val="FEFFFF"/>
              </a:gs>
              <a:gs pos="100000">
                <a:schemeClr val="folHlink"/>
              </a:gs>
            </a:gsLst>
            <a:path path="shape">
              <a:fillToRect l="50000" t="50000" r="50000" b="50000"/>
            </a:path>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68" name="Rectangle 20"/>
          <p:cNvSpPr>
            <a:spLocks noChangeArrowheads="1"/>
          </p:cNvSpPr>
          <p:nvPr/>
        </p:nvSpPr>
        <p:spPr bwMode="auto">
          <a:xfrm>
            <a:off x="609600" y="1739900"/>
            <a:ext cx="11669184"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nvGrpSpPr>
          <p:cNvPr id="2069" name="Group 21"/>
          <p:cNvGrpSpPr>
            <a:grpSpLocks/>
          </p:cNvGrpSpPr>
          <p:nvPr/>
        </p:nvGrpSpPr>
        <p:grpSpPr bwMode="auto">
          <a:xfrm>
            <a:off x="201084" y="0"/>
            <a:ext cx="1132416" cy="6858000"/>
            <a:chOff x="95" y="0"/>
            <a:chExt cx="535" cy="4320"/>
          </a:xfrm>
        </p:grpSpPr>
        <p:sp>
          <p:nvSpPr>
            <p:cNvPr id="2070" name="AutoShape 22"/>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1" name="AutoShape 23"/>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2" name="AutoShape 24"/>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3" name="AutoShape 25"/>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4" name="AutoShape 26"/>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5" name="AutoShape 27"/>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6" name="Freeform 28"/>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Lst>
              <a:ahLst/>
              <a:cxnLst>
                <a:cxn ang="0">
                  <a:pos x="T0" y="T1"/>
                </a:cxn>
                <a:cxn ang="0">
                  <a:pos x="T2" y="T3"/>
                </a:cxn>
                <a:cxn ang="0">
                  <a:pos x="T4" y="T5"/>
                </a:cxn>
                <a:cxn ang="0">
                  <a:pos x="T6" y="T7"/>
                </a:cxn>
                <a:cxn ang="0">
                  <a:pos x="T8" y="T9"/>
                </a:cxn>
                <a:cxn ang="0">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sp>
          <p:nvSpPr>
            <p:cNvPr id="2077" name="Freeform 29"/>
            <p:cNvSpPr>
              <a:spLocks/>
            </p:cNvSpPr>
            <p:nvPr/>
          </p:nvSpPr>
          <p:spPr bwMode="auto">
            <a:xfrm>
              <a:off x="95" y="4060"/>
              <a:ext cx="457" cy="260"/>
            </a:xfrm>
            <a:custGeom>
              <a:avLst/>
              <a:gdLst>
                <a:gd name="T0" fmla="*/ 457 w 457"/>
                <a:gd name="T1" fmla="*/ 260 h 264"/>
                <a:gd name="T2" fmla="*/ 1 w 457"/>
                <a:gd name="T3" fmla="*/ 0 h 264"/>
                <a:gd name="T4" fmla="*/ 0 w 457"/>
                <a:gd name="T5" fmla="*/ 264 h 264"/>
                <a:gd name="T6" fmla="*/ 457 w 457"/>
                <a:gd name="T7" fmla="*/ 260 h 264"/>
              </a:gdLst>
              <a:ahLst/>
              <a:cxnLst>
                <a:cxn ang="0">
                  <a:pos x="T0" y="T1"/>
                </a:cxn>
                <a:cxn ang="0">
                  <a:pos x="T2" y="T3"/>
                </a:cxn>
                <a:cxn ang="0">
                  <a:pos x="T4" y="T5"/>
                </a:cxn>
                <a:cxn ang="0">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pPr eaLnBrk="0" fontAlgn="base" hangingPunct="0">
                <a:spcBef>
                  <a:spcPct val="0"/>
                </a:spcBef>
                <a:spcAft>
                  <a:spcPct val="0"/>
                </a:spcAft>
              </a:pPr>
              <a:endParaRPr lang="en-GB" sz="2400">
                <a:solidFill>
                  <a:srgbClr val="FFFFFF"/>
                </a:solidFill>
                <a:latin typeface="Times New Roman" pitchFamily="18" charset="0"/>
              </a:endParaRPr>
            </a:p>
          </p:txBody>
        </p:sp>
      </p:grpSp>
    </p:spTree>
    <p:extLst>
      <p:ext uri="{BB962C8B-B14F-4D97-AF65-F5344CB8AC3E}">
        <p14:creationId xmlns:p14="http://schemas.microsoft.com/office/powerpoint/2010/main" val="4202581350"/>
      </p:ext>
    </p:extLst>
  </p:cSld>
  <p:clrMap bg1="dk2" tx1="lt1" bg2="dk1"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65"/>
                                        </p:tgtEl>
                                        <p:attrNameLst>
                                          <p:attrName>style.visibility</p:attrName>
                                        </p:attrNameLst>
                                      </p:cBhvr>
                                      <p:to>
                                        <p:strVal val="visible"/>
                                      </p:to>
                                    </p:set>
                                    <p:anim calcmode="lin" valueType="num">
                                      <p:cBhvr additive="base">
                                        <p:cTn id="7" dur="500" fill="hold"/>
                                        <p:tgtEl>
                                          <p:spTgt spid="2065"/>
                                        </p:tgtEl>
                                        <p:attrNameLst>
                                          <p:attrName>ppt_x</p:attrName>
                                        </p:attrNameLst>
                                      </p:cBhvr>
                                      <p:tavLst>
                                        <p:tav tm="0">
                                          <p:val>
                                            <p:strVal val="#ppt_x"/>
                                          </p:val>
                                        </p:tav>
                                        <p:tav tm="100000">
                                          <p:val>
                                            <p:strVal val="#ppt_x"/>
                                          </p:val>
                                        </p:tav>
                                      </p:tavLst>
                                    </p:anim>
                                    <p:anim calcmode="lin" valueType="num">
                                      <p:cBhvr additive="base">
                                        <p:cTn id="8" dur="500" fill="hold"/>
                                        <p:tgtEl>
                                          <p:spTgt spid="2065"/>
                                        </p:tgtEl>
                                        <p:attrNameLst>
                                          <p:attrName>ppt_y</p:attrName>
                                        </p:attrNameLst>
                                      </p:cBhvr>
                                      <p:tavLst>
                                        <p:tav tm="0">
                                          <p:val>
                                            <p:strVal val="1+#ppt_h/2"/>
                                          </p:val>
                                        </p:tav>
                                        <p:tav tm="100000">
                                          <p:val>
                                            <p:strVal val="#ppt_y"/>
                                          </p:val>
                                        </p:tav>
                                      </p:tavLst>
                                    </p:anim>
                                  </p:childTnLst>
                                  <p:subTnLst>
                                    <p:set>
                                      <p:cBhvr override="childStyle">
                                        <p:cTn dur="1" fill="hold" display="0" masterRel="sameClick" afterEffect="1">
                                          <p:stCondLst>
                                            <p:cond evt="end" delay="0">
                                              <p:tn val="5"/>
                                            </p:cond>
                                          </p:stCondLst>
                                        </p:cTn>
                                        <p:tgtEl>
                                          <p:spTgt spid="2065"/>
                                        </p:tgtEl>
                                        <p:attrNameLst>
                                          <p:attrName>style.visibility</p:attrName>
                                        </p:attrNameLst>
                                      </p:cBhvr>
                                      <p:to>
                                        <p:strVal val="hidden"/>
                                      </p:to>
                                    </p:set>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67"/>
                                        </p:tgtEl>
                                        <p:attrNameLst>
                                          <p:attrName>style.visibility</p:attrName>
                                        </p:attrNameLst>
                                      </p:cBhvr>
                                      <p:to>
                                        <p:strVal val="visible"/>
                                      </p:to>
                                    </p:set>
                                    <p:anim calcmode="lin" valueType="num">
                                      <p:cBhvr additive="base">
                                        <p:cTn id="12" dur="500" fill="hold"/>
                                        <p:tgtEl>
                                          <p:spTgt spid="2067"/>
                                        </p:tgtEl>
                                        <p:attrNameLst>
                                          <p:attrName>ppt_x</p:attrName>
                                        </p:attrNameLst>
                                      </p:cBhvr>
                                      <p:tavLst>
                                        <p:tav tm="0">
                                          <p:val>
                                            <p:strVal val="0-#ppt_w/2"/>
                                          </p:val>
                                        </p:tav>
                                        <p:tav tm="100000">
                                          <p:val>
                                            <p:strVal val="#ppt_x"/>
                                          </p:val>
                                        </p:tav>
                                      </p:tavLst>
                                    </p:anim>
                                    <p:anim calcmode="lin" valueType="num">
                                      <p:cBhvr additive="base">
                                        <p:cTn id="13" dur="500" fill="hold"/>
                                        <p:tgtEl>
                                          <p:spTgt spid="20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5" grpId="0" animBg="1"/>
      <p:bldP spid="2067" grpId="0" animBg="1"/>
    </p:bldLst>
  </p:timing>
  <p:txStyles>
    <p:titleStyle>
      <a:lvl1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2pPr>
      <a:lvl3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3pPr>
      <a:lvl4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4pPr>
      <a:lvl5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5pPr>
      <a:lvl6pPr marL="457200"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6pPr>
      <a:lvl7pPr marL="914400"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7pPr>
      <a:lvl8pPr marL="1371600"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8pPr>
      <a:lvl9pPr marL="1828800"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Impact" pitchFamily="34"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Char char="•"/>
        <a:defRPr kumimoji="1"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har char="–"/>
        <a:defRPr kumimoji="1"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10584" y="1"/>
            <a:ext cx="3778251" cy="6856413"/>
            <a:chOff x="-5" y="0"/>
            <a:chExt cx="1785" cy="4319"/>
          </a:xfrm>
        </p:grpSpPr>
        <p:sp>
          <p:nvSpPr>
            <p:cNvPr id="4099" name="Freeform 3"/>
            <p:cNvSpPr>
              <a:spLocks/>
            </p:cNvSpPr>
            <p:nvPr/>
          </p:nvSpPr>
          <p:spPr bwMode="ltGray">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6699"/>
                </a:solidFill>
              </a:endParaRPr>
            </a:p>
          </p:txBody>
        </p:sp>
        <p:grpSp>
          <p:nvGrpSpPr>
            <p:cNvPr id="4100" name="Group 4"/>
            <p:cNvGrpSpPr>
              <a:grpSpLocks/>
            </p:cNvGrpSpPr>
            <p:nvPr/>
          </p:nvGrpSpPr>
          <p:grpSpPr bwMode="auto">
            <a:xfrm rot="14964908" flipH="1">
              <a:off x="104" y="2441"/>
              <a:ext cx="452" cy="444"/>
              <a:chOff x="1727" y="866"/>
              <a:chExt cx="129" cy="157"/>
            </a:xfrm>
          </p:grpSpPr>
          <p:sp>
            <p:nvSpPr>
              <p:cNvPr id="4101" name="Freeform 5"/>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2" name="Freeform 6"/>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3" name="Freeform 7"/>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4104" name="Freeform 8"/>
            <p:cNvSpPr>
              <a:spLocks/>
            </p:cNvSpPr>
            <p:nvPr/>
          </p:nvSpPr>
          <p:spPr bwMode="ltGray">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6699"/>
                </a:solidFill>
              </a:endParaRPr>
            </a:p>
          </p:txBody>
        </p:sp>
        <p:grpSp>
          <p:nvGrpSpPr>
            <p:cNvPr id="4105" name="Group 9"/>
            <p:cNvGrpSpPr>
              <a:grpSpLocks/>
            </p:cNvGrpSpPr>
            <p:nvPr/>
          </p:nvGrpSpPr>
          <p:grpSpPr bwMode="auto">
            <a:xfrm rot="416244">
              <a:off x="9" y="1746"/>
              <a:ext cx="1771" cy="1741"/>
              <a:chOff x="41" y="2787"/>
              <a:chExt cx="902" cy="833"/>
            </a:xfrm>
          </p:grpSpPr>
          <p:sp>
            <p:nvSpPr>
              <p:cNvPr id="4106" name="Freeform 10"/>
              <p:cNvSpPr>
                <a:spLocks/>
              </p:cNvSpPr>
              <p:nvPr userDrawn="1"/>
            </p:nvSpPr>
            <p:spPr bwMode="ltGray">
              <a:xfrm rot="373331" flipH="1">
                <a:off x="125" y="2787"/>
                <a:ext cx="313" cy="303"/>
              </a:xfrm>
              <a:custGeom>
                <a:avLst/>
                <a:gdLst>
                  <a:gd name="T0" fmla="*/ 46 w 217"/>
                  <a:gd name="T1" fmla="*/ 210 h 210"/>
                  <a:gd name="T2" fmla="*/ 37 w 217"/>
                  <a:gd name="T3" fmla="*/ 198 h 210"/>
                  <a:gd name="T4" fmla="*/ 26 w 217"/>
                  <a:gd name="T5" fmla="*/ 181 h 210"/>
                  <a:gd name="T6" fmla="*/ 15 w 217"/>
                  <a:gd name="T7" fmla="*/ 159 h 210"/>
                  <a:gd name="T8" fmla="*/ 5 w 217"/>
                  <a:gd name="T9" fmla="*/ 135 h 210"/>
                  <a:gd name="T10" fmla="*/ 0 w 217"/>
                  <a:gd name="T11" fmla="*/ 109 h 210"/>
                  <a:gd name="T12" fmla="*/ 1 w 217"/>
                  <a:gd name="T13" fmla="*/ 82 h 210"/>
                  <a:gd name="T14" fmla="*/ 9 w 217"/>
                  <a:gd name="T15" fmla="*/ 57 h 210"/>
                  <a:gd name="T16" fmla="*/ 27 w 217"/>
                  <a:gd name="T17" fmla="*/ 35 h 210"/>
                  <a:gd name="T18" fmla="*/ 45 w 217"/>
                  <a:gd name="T19" fmla="*/ 22 h 210"/>
                  <a:gd name="T20" fmla="*/ 60 w 217"/>
                  <a:gd name="T21" fmla="*/ 12 h 210"/>
                  <a:gd name="T22" fmla="*/ 72 w 217"/>
                  <a:gd name="T23" fmla="*/ 7 h 210"/>
                  <a:gd name="T24" fmla="*/ 81 w 217"/>
                  <a:gd name="T25" fmla="*/ 5 h 210"/>
                  <a:gd name="T26" fmla="*/ 88 w 217"/>
                  <a:gd name="T27" fmla="*/ 5 h 210"/>
                  <a:gd name="T28" fmla="*/ 104 w 217"/>
                  <a:gd name="T29" fmla="*/ 0 h 210"/>
                  <a:gd name="T30" fmla="*/ 148 w 217"/>
                  <a:gd name="T31" fmla="*/ 8 h 210"/>
                  <a:gd name="T32" fmla="*/ 160 w 217"/>
                  <a:gd name="T33" fmla="*/ 12 h 210"/>
                  <a:gd name="T34" fmla="*/ 172 w 217"/>
                  <a:gd name="T35" fmla="*/ 15 h 210"/>
                  <a:gd name="T36" fmla="*/ 182 w 217"/>
                  <a:gd name="T37" fmla="*/ 19 h 210"/>
                  <a:gd name="T38" fmla="*/ 190 w 217"/>
                  <a:gd name="T39" fmla="*/ 23 h 210"/>
                  <a:gd name="T40" fmla="*/ 198 w 217"/>
                  <a:gd name="T41" fmla="*/ 27 h 210"/>
                  <a:gd name="T42" fmla="*/ 205 w 217"/>
                  <a:gd name="T43" fmla="*/ 32 h 210"/>
                  <a:gd name="T44" fmla="*/ 211 w 217"/>
                  <a:gd name="T45" fmla="*/ 38 h 210"/>
                  <a:gd name="T46" fmla="*/ 217 w 217"/>
                  <a:gd name="T47" fmla="*/ 45 h 210"/>
                  <a:gd name="T48" fmla="*/ 205 w 217"/>
                  <a:gd name="T49" fmla="*/ 40 h 210"/>
                  <a:gd name="T50" fmla="*/ 194 w 217"/>
                  <a:gd name="T51" fmla="*/ 36 h 210"/>
                  <a:gd name="T52" fmla="*/ 183 w 217"/>
                  <a:gd name="T53" fmla="*/ 33 h 210"/>
                  <a:gd name="T54" fmla="*/ 172 w 217"/>
                  <a:gd name="T55" fmla="*/ 30 h 210"/>
                  <a:gd name="T56" fmla="*/ 163 w 217"/>
                  <a:gd name="T57" fmla="*/ 27 h 210"/>
                  <a:gd name="T58" fmla="*/ 153 w 217"/>
                  <a:gd name="T59" fmla="*/ 26 h 210"/>
                  <a:gd name="T60" fmla="*/ 143 w 217"/>
                  <a:gd name="T61" fmla="*/ 24 h 210"/>
                  <a:gd name="T62" fmla="*/ 134 w 217"/>
                  <a:gd name="T63" fmla="*/ 24 h 210"/>
                  <a:gd name="T64" fmla="*/ 125 w 217"/>
                  <a:gd name="T65" fmla="*/ 24 h 210"/>
                  <a:gd name="T66" fmla="*/ 116 w 217"/>
                  <a:gd name="T67" fmla="*/ 25 h 210"/>
                  <a:gd name="T68" fmla="*/ 107 w 217"/>
                  <a:gd name="T69" fmla="*/ 27 h 210"/>
                  <a:gd name="T70" fmla="*/ 99 w 217"/>
                  <a:gd name="T71" fmla="*/ 29 h 210"/>
                  <a:gd name="T72" fmla="*/ 91 w 217"/>
                  <a:gd name="T73" fmla="*/ 33 h 210"/>
                  <a:gd name="T74" fmla="*/ 82 w 217"/>
                  <a:gd name="T75" fmla="*/ 36 h 210"/>
                  <a:gd name="T76" fmla="*/ 74 w 217"/>
                  <a:gd name="T77" fmla="*/ 41 h 210"/>
                  <a:gd name="T78" fmla="*/ 66 w 217"/>
                  <a:gd name="T79" fmla="*/ 46 h 210"/>
                  <a:gd name="T80" fmla="*/ 52 w 217"/>
                  <a:gd name="T81" fmla="*/ 61 h 210"/>
                  <a:gd name="T82" fmla="*/ 42 w 217"/>
                  <a:gd name="T83" fmla="*/ 80 h 210"/>
                  <a:gd name="T84" fmla="*/ 37 w 217"/>
                  <a:gd name="T85" fmla="*/ 103 h 210"/>
                  <a:gd name="T86" fmla="*/ 35 w 217"/>
                  <a:gd name="T87" fmla="*/ 126 h 210"/>
                  <a:gd name="T88" fmla="*/ 35 w 217"/>
                  <a:gd name="T89" fmla="*/ 151 h 210"/>
                  <a:gd name="T90" fmla="*/ 38 w 217"/>
                  <a:gd name="T91" fmla="*/ 174 h 210"/>
                  <a:gd name="T92" fmla="*/ 41 w 217"/>
                  <a:gd name="T93" fmla="*/ 194 h 210"/>
                  <a:gd name="T94" fmla="*/ 46 w 217"/>
                  <a:gd name="T95"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7" name="Freeform 11"/>
              <p:cNvSpPr>
                <a:spLocks/>
              </p:cNvSpPr>
              <p:nvPr userDrawn="1"/>
            </p:nvSpPr>
            <p:spPr bwMode="ltGray">
              <a:xfrm rot="373331" flipH="1">
                <a:off x="41" y="2843"/>
                <a:ext cx="262" cy="308"/>
              </a:xfrm>
              <a:custGeom>
                <a:avLst/>
                <a:gdLst>
                  <a:gd name="T0" fmla="*/ 109 w 182"/>
                  <a:gd name="T1" fmla="*/ 0 h 213"/>
                  <a:gd name="T2" fmla="*/ 112 w 182"/>
                  <a:gd name="T3" fmla="*/ 2 h 213"/>
                  <a:gd name="T4" fmla="*/ 118 w 182"/>
                  <a:gd name="T5" fmla="*/ 8 h 213"/>
                  <a:gd name="T6" fmla="*/ 127 w 182"/>
                  <a:gd name="T7" fmla="*/ 18 h 213"/>
                  <a:gd name="T8" fmla="*/ 137 w 182"/>
                  <a:gd name="T9" fmla="*/ 33 h 213"/>
                  <a:gd name="T10" fmla="*/ 145 w 182"/>
                  <a:gd name="T11" fmla="*/ 52 h 213"/>
                  <a:gd name="T12" fmla="*/ 150 w 182"/>
                  <a:gd name="T13" fmla="*/ 76 h 213"/>
                  <a:gd name="T14" fmla="*/ 150 w 182"/>
                  <a:gd name="T15" fmla="*/ 105 h 213"/>
                  <a:gd name="T16" fmla="*/ 144 w 182"/>
                  <a:gd name="T17" fmla="*/ 139 h 213"/>
                  <a:gd name="T18" fmla="*/ 140 w 182"/>
                  <a:gd name="T19" fmla="*/ 149 h 213"/>
                  <a:gd name="T20" fmla="*/ 136 w 182"/>
                  <a:gd name="T21" fmla="*/ 157 h 213"/>
                  <a:gd name="T22" fmla="*/ 131 w 182"/>
                  <a:gd name="T23" fmla="*/ 165 h 213"/>
                  <a:gd name="T24" fmla="*/ 125 w 182"/>
                  <a:gd name="T25" fmla="*/ 173 h 213"/>
                  <a:gd name="T26" fmla="*/ 117 w 182"/>
                  <a:gd name="T27" fmla="*/ 180 h 213"/>
                  <a:gd name="T28" fmla="*/ 110 w 182"/>
                  <a:gd name="T29" fmla="*/ 185 h 213"/>
                  <a:gd name="T30" fmla="*/ 102 w 182"/>
                  <a:gd name="T31" fmla="*/ 191 h 213"/>
                  <a:gd name="T32" fmla="*/ 92 w 182"/>
                  <a:gd name="T33" fmla="*/ 195 h 213"/>
                  <a:gd name="T34" fmla="*/ 82 w 182"/>
                  <a:gd name="T35" fmla="*/ 197 h 213"/>
                  <a:gd name="T36" fmla="*/ 72 w 182"/>
                  <a:gd name="T37" fmla="*/ 200 h 213"/>
                  <a:gd name="T38" fmla="*/ 61 w 182"/>
                  <a:gd name="T39" fmla="*/ 201 h 213"/>
                  <a:gd name="T40" fmla="*/ 49 w 182"/>
                  <a:gd name="T41" fmla="*/ 201 h 213"/>
                  <a:gd name="T42" fmla="*/ 37 w 182"/>
                  <a:gd name="T43" fmla="*/ 200 h 213"/>
                  <a:gd name="T44" fmla="*/ 25 w 182"/>
                  <a:gd name="T45" fmla="*/ 197 h 213"/>
                  <a:gd name="T46" fmla="*/ 12 w 182"/>
                  <a:gd name="T47" fmla="*/ 193 h 213"/>
                  <a:gd name="T48" fmla="*/ 0 w 182"/>
                  <a:gd name="T49" fmla="*/ 188 h 213"/>
                  <a:gd name="T50" fmla="*/ 11 w 182"/>
                  <a:gd name="T51" fmla="*/ 195 h 213"/>
                  <a:gd name="T52" fmla="*/ 22 w 182"/>
                  <a:gd name="T53" fmla="*/ 200 h 213"/>
                  <a:gd name="T54" fmla="*/ 33 w 182"/>
                  <a:gd name="T55" fmla="*/ 205 h 213"/>
                  <a:gd name="T56" fmla="*/ 43 w 182"/>
                  <a:gd name="T57" fmla="*/ 208 h 213"/>
                  <a:gd name="T58" fmla="*/ 53 w 182"/>
                  <a:gd name="T59" fmla="*/ 211 h 213"/>
                  <a:gd name="T60" fmla="*/ 63 w 182"/>
                  <a:gd name="T61" fmla="*/ 212 h 213"/>
                  <a:gd name="T62" fmla="*/ 73 w 182"/>
                  <a:gd name="T63" fmla="*/ 213 h 213"/>
                  <a:gd name="T64" fmla="*/ 83 w 182"/>
                  <a:gd name="T65" fmla="*/ 213 h 213"/>
                  <a:gd name="T66" fmla="*/ 91 w 182"/>
                  <a:gd name="T67" fmla="*/ 212 h 213"/>
                  <a:gd name="T68" fmla="*/ 100 w 182"/>
                  <a:gd name="T69" fmla="*/ 210 h 213"/>
                  <a:gd name="T70" fmla="*/ 108 w 182"/>
                  <a:gd name="T71" fmla="*/ 208 h 213"/>
                  <a:gd name="T72" fmla="*/ 116 w 182"/>
                  <a:gd name="T73" fmla="*/ 206 h 213"/>
                  <a:gd name="T74" fmla="*/ 123 w 182"/>
                  <a:gd name="T75" fmla="*/ 203 h 213"/>
                  <a:gd name="T76" fmla="*/ 130 w 182"/>
                  <a:gd name="T77" fmla="*/ 199 h 213"/>
                  <a:gd name="T78" fmla="*/ 136 w 182"/>
                  <a:gd name="T79" fmla="*/ 195 h 213"/>
                  <a:gd name="T80" fmla="*/ 142 w 182"/>
                  <a:gd name="T81" fmla="*/ 191 h 213"/>
                  <a:gd name="T82" fmla="*/ 158 w 182"/>
                  <a:gd name="T83" fmla="*/ 176 h 213"/>
                  <a:gd name="T84" fmla="*/ 169 w 182"/>
                  <a:gd name="T85" fmla="*/ 161 h 213"/>
                  <a:gd name="T86" fmla="*/ 176 w 182"/>
                  <a:gd name="T87" fmla="*/ 144 h 213"/>
                  <a:gd name="T88" fmla="*/ 179 w 182"/>
                  <a:gd name="T89" fmla="*/ 128 h 213"/>
                  <a:gd name="T90" fmla="*/ 181 w 182"/>
                  <a:gd name="T91" fmla="*/ 111 h 213"/>
                  <a:gd name="T92" fmla="*/ 181 w 182"/>
                  <a:gd name="T93" fmla="*/ 95 h 213"/>
                  <a:gd name="T94" fmla="*/ 182 w 182"/>
                  <a:gd name="T95" fmla="*/ 79 h 213"/>
                  <a:gd name="T96" fmla="*/ 173 w 182"/>
                  <a:gd name="T97" fmla="*/ 46 h 213"/>
                  <a:gd name="T98" fmla="*/ 156 w 182"/>
                  <a:gd name="T99" fmla="*/ 21 h 213"/>
                  <a:gd name="T100" fmla="*/ 151 w 182"/>
                  <a:gd name="T101" fmla="*/ 18 h 213"/>
                  <a:gd name="T102" fmla="*/ 147 w 182"/>
                  <a:gd name="T103" fmla="*/ 15 h 213"/>
                  <a:gd name="T104" fmla="*/ 142 w 182"/>
                  <a:gd name="T105" fmla="*/ 13 h 213"/>
                  <a:gd name="T106" fmla="*/ 138 w 182"/>
                  <a:gd name="T107" fmla="*/ 11 h 213"/>
                  <a:gd name="T108" fmla="*/ 132 w 182"/>
                  <a:gd name="T109" fmla="*/ 9 h 213"/>
                  <a:gd name="T110" fmla="*/ 126 w 182"/>
                  <a:gd name="T111" fmla="*/ 6 h 213"/>
                  <a:gd name="T112" fmla="*/ 119 w 182"/>
                  <a:gd name="T113" fmla="*/ 3 h 213"/>
                  <a:gd name="T114" fmla="*/ 109 w 182"/>
                  <a:gd name="T11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8" name="Freeform 12"/>
              <p:cNvSpPr>
                <a:spLocks/>
              </p:cNvSpPr>
              <p:nvPr userDrawn="1"/>
            </p:nvSpPr>
            <p:spPr bwMode="ltGray">
              <a:xfrm rot="373331" flipH="1">
                <a:off x="121" y="2907"/>
                <a:ext cx="93" cy="156"/>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9" name="Freeform 13"/>
              <p:cNvSpPr>
                <a:spLocks/>
              </p:cNvSpPr>
              <p:nvPr userDrawn="1"/>
            </p:nvSpPr>
            <p:spPr bwMode="ltGray">
              <a:xfrm rot="373331" flipH="1">
                <a:off x="313" y="3110"/>
                <a:ext cx="85" cy="93"/>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0" name="Freeform 14"/>
              <p:cNvSpPr>
                <a:spLocks/>
              </p:cNvSpPr>
              <p:nvPr userDrawn="1"/>
            </p:nvSpPr>
            <p:spPr bwMode="ltGray">
              <a:xfrm rot="373331" flipH="1">
                <a:off x="289" y="3135"/>
                <a:ext cx="21" cy="55"/>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nvGrpSpPr>
              <p:cNvPr id="4111" name="Group 15"/>
              <p:cNvGrpSpPr>
                <a:grpSpLocks/>
              </p:cNvGrpSpPr>
              <p:nvPr userDrawn="1"/>
            </p:nvGrpSpPr>
            <p:grpSpPr bwMode="auto">
              <a:xfrm rot="10886446" flipH="1">
                <a:off x="335" y="3251"/>
                <a:ext cx="608" cy="369"/>
                <a:chOff x="-366" y="1704"/>
                <a:chExt cx="608" cy="369"/>
              </a:xfrm>
            </p:grpSpPr>
            <p:sp>
              <p:nvSpPr>
                <p:cNvPr id="4112" name="Freeform 16"/>
                <p:cNvSpPr>
                  <a:spLocks/>
                </p:cNvSpPr>
                <p:nvPr userDrawn="1"/>
              </p:nvSpPr>
              <p:spPr bwMode="ltGray">
                <a:xfrm rot="4200091">
                  <a:off x="-243" y="1807"/>
                  <a:ext cx="143" cy="390"/>
                </a:xfrm>
                <a:custGeom>
                  <a:avLst/>
                  <a:gdLst>
                    <a:gd name="T0" fmla="*/ 12 w 207"/>
                    <a:gd name="T1" fmla="*/ 44 h 564"/>
                    <a:gd name="T2" fmla="*/ 6 w 207"/>
                    <a:gd name="T3" fmla="*/ 72 h 564"/>
                    <a:gd name="T4" fmla="*/ 3 w 207"/>
                    <a:gd name="T5" fmla="*/ 99 h 564"/>
                    <a:gd name="T6" fmla="*/ 0 w 207"/>
                    <a:gd name="T7" fmla="*/ 125 h 564"/>
                    <a:gd name="T8" fmla="*/ 0 w 207"/>
                    <a:gd name="T9" fmla="*/ 151 h 564"/>
                    <a:gd name="T10" fmla="*/ 3 w 207"/>
                    <a:gd name="T11" fmla="*/ 180 h 564"/>
                    <a:gd name="T12" fmla="*/ 7 w 207"/>
                    <a:gd name="T13" fmla="*/ 211 h 564"/>
                    <a:gd name="T14" fmla="*/ 16 w 207"/>
                    <a:gd name="T15" fmla="*/ 247 h 564"/>
                    <a:gd name="T16" fmla="*/ 29 w 207"/>
                    <a:gd name="T17" fmla="*/ 287 h 564"/>
                    <a:gd name="T18" fmla="*/ 43 w 207"/>
                    <a:gd name="T19" fmla="*/ 325 h 564"/>
                    <a:gd name="T20" fmla="*/ 61 w 207"/>
                    <a:gd name="T21" fmla="*/ 364 h 564"/>
                    <a:gd name="T22" fmla="*/ 83 w 207"/>
                    <a:gd name="T23" fmla="*/ 406 h 564"/>
                    <a:gd name="T24" fmla="*/ 106 w 207"/>
                    <a:gd name="T25" fmla="*/ 446 h 564"/>
                    <a:gd name="T26" fmla="*/ 132 w 207"/>
                    <a:gd name="T27" fmla="*/ 483 h 564"/>
                    <a:gd name="T28" fmla="*/ 157 w 207"/>
                    <a:gd name="T29" fmla="*/ 516 h 564"/>
                    <a:gd name="T30" fmla="*/ 182 w 207"/>
                    <a:gd name="T31" fmla="*/ 544 h 564"/>
                    <a:gd name="T32" fmla="*/ 207 w 207"/>
                    <a:gd name="T33" fmla="*/ 564 h 564"/>
                    <a:gd name="T34" fmla="*/ 160 w 207"/>
                    <a:gd name="T35" fmla="*/ 501 h 564"/>
                    <a:gd name="T36" fmla="*/ 127 w 207"/>
                    <a:gd name="T37" fmla="*/ 448 h 564"/>
                    <a:gd name="T38" fmla="*/ 103 w 207"/>
                    <a:gd name="T39" fmla="*/ 405 h 564"/>
                    <a:gd name="T40" fmla="*/ 87 w 207"/>
                    <a:gd name="T41" fmla="*/ 368 h 564"/>
                    <a:gd name="T42" fmla="*/ 75 w 207"/>
                    <a:gd name="T43" fmla="*/ 337 h 564"/>
                    <a:gd name="T44" fmla="*/ 68 w 207"/>
                    <a:gd name="T45" fmla="*/ 309 h 564"/>
                    <a:gd name="T46" fmla="*/ 63 w 207"/>
                    <a:gd name="T47" fmla="*/ 285 h 564"/>
                    <a:gd name="T48" fmla="*/ 56 w 207"/>
                    <a:gd name="T49" fmla="*/ 261 h 564"/>
                    <a:gd name="T50" fmla="*/ 44 w 207"/>
                    <a:gd name="T51" fmla="*/ 205 h 564"/>
                    <a:gd name="T52" fmla="*/ 41 w 207"/>
                    <a:gd name="T53" fmla="*/ 140 h 564"/>
                    <a:gd name="T54" fmla="*/ 43 w 207"/>
                    <a:gd name="T55" fmla="*/ 68 h 564"/>
                    <a:gd name="T56" fmla="*/ 50 w 207"/>
                    <a:gd name="T57" fmla="*/ 0 h 564"/>
                    <a:gd name="T58" fmla="*/ 12 w 207"/>
                    <a:gd name="T59" fmla="*/ 4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3" name="Freeform 17"/>
                <p:cNvSpPr>
                  <a:spLocks/>
                </p:cNvSpPr>
                <p:nvPr userDrawn="1"/>
              </p:nvSpPr>
              <p:spPr bwMode="ltGray">
                <a:xfrm rot="4200091">
                  <a:off x="124" y="1761"/>
                  <a:ext cx="33" cy="160"/>
                </a:xfrm>
                <a:custGeom>
                  <a:avLst/>
                  <a:gdLst>
                    <a:gd name="T0" fmla="*/ 0 w 47"/>
                    <a:gd name="T1" fmla="*/ 19 h 232"/>
                    <a:gd name="T2" fmla="*/ 14 w 47"/>
                    <a:gd name="T3" fmla="*/ 55 h 232"/>
                    <a:gd name="T4" fmla="*/ 22 w 47"/>
                    <a:gd name="T5" fmla="*/ 101 h 232"/>
                    <a:gd name="T6" fmla="*/ 24 w 47"/>
                    <a:gd name="T7" fmla="*/ 159 h 232"/>
                    <a:gd name="T8" fmla="*/ 19 w 47"/>
                    <a:gd name="T9" fmla="*/ 232 h 232"/>
                    <a:gd name="T10" fmla="*/ 45 w 47"/>
                    <a:gd name="T11" fmla="*/ 217 h 232"/>
                    <a:gd name="T12" fmla="*/ 47 w 47"/>
                    <a:gd name="T13" fmla="*/ 178 h 232"/>
                    <a:gd name="T14" fmla="*/ 47 w 47"/>
                    <a:gd name="T15" fmla="*/ 140 h 232"/>
                    <a:gd name="T16" fmla="*/ 45 w 47"/>
                    <a:gd name="T17" fmla="*/ 103 h 232"/>
                    <a:gd name="T18" fmla="*/ 41 w 47"/>
                    <a:gd name="T19" fmla="*/ 71 h 232"/>
                    <a:gd name="T20" fmla="*/ 36 w 47"/>
                    <a:gd name="T21" fmla="*/ 52 h 232"/>
                    <a:gd name="T22" fmla="*/ 29 w 47"/>
                    <a:gd name="T23" fmla="*/ 34 h 232"/>
                    <a:gd name="T24" fmla="*/ 22 w 47"/>
                    <a:gd name="T25" fmla="*/ 17 h 232"/>
                    <a:gd name="T26" fmla="*/ 13 w 47"/>
                    <a:gd name="T27" fmla="*/ 0 h 232"/>
                    <a:gd name="T28" fmla="*/ 0 w 47"/>
                    <a:gd name="T29" fmla="*/ 1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4" name="Freeform 18"/>
                <p:cNvSpPr>
                  <a:spLocks/>
                </p:cNvSpPr>
                <p:nvPr userDrawn="1"/>
              </p:nvSpPr>
              <p:spPr bwMode="ltGray">
                <a:xfrm rot="4200091">
                  <a:off x="199" y="1720"/>
                  <a:ext cx="60" cy="27"/>
                </a:xfrm>
                <a:custGeom>
                  <a:avLst/>
                  <a:gdLst>
                    <a:gd name="T0" fmla="*/ 87 w 87"/>
                    <a:gd name="T1" fmla="*/ 22 h 40"/>
                    <a:gd name="T2" fmla="*/ 77 w 87"/>
                    <a:gd name="T3" fmla="*/ 17 h 40"/>
                    <a:gd name="T4" fmla="*/ 68 w 87"/>
                    <a:gd name="T5" fmla="*/ 12 h 40"/>
                    <a:gd name="T6" fmla="*/ 58 w 87"/>
                    <a:gd name="T7" fmla="*/ 7 h 40"/>
                    <a:gd name="T8" fmla="*/ 47 w 87"/>
                    <a:gd name="T9" fmla="*/ 5 h 40"/>
                    <a:gd name="T10" fmla="*/ 37 w 87"/>
                    <a:gd name="T11" fmla="*/ 3 h 40"/>
                    <a:gd name="T12" fmla="*/ 26 w 87"/>
                    <a:gd name="T13" fmla="*/ 2 h 40"/>
                    <a:gd name="T14" fmla="*/ 13 w 87"/>
                    <a:gd name="T15" fmla="*/ 0 h 40"/>
                    <a:gd name="T16" fmla="*/ 0 w 87"/>
                    <a:gd name="T17" fmla="*/ 2 h 40"/>
                    <a:gd name="T18" fmla="*/ 6 w 87"/>
                    <a:gd name="T19" fmla="*/ 6 h 40"/>
                    <a:gd name="T20" fmla="*/ 14 w 87"/>
                    <a:gd name="T21" fmla="*/ 10 h 40"/>
                    <a:gd name="T22" fmla="*/ 22 w 87"/>
                    <a:gd name="T23" fmla="*/ 14 h 40"/>
                    <a:gd name="T24" fmla="*/ 33 w 87"/>
                    <a:gd name="T25" fmla="*/ 18 h 40"/>
                    <a:gd name="T26" fmla="*/ 42 w 87"/>
                    <a:gd name="T27" fmla="*/ 22 h 40"/>
                    <a:gd name="T28" fmla="*/ 52 w 87"/>
                    <a:gd name="T29" fmla="*/ 27 h 40"/>
                    <a:gd name="T30" fmla="*/ 64 w 87"/>
                    <a:gd name="T31" fmla="*/ 33 h 40"/>
                    <a:gd name="T32" fmla="*/ 74 w 87"/>
                    <a:gd name="T33" fmla="*/ 40 h 40"/>
                    <a:gd name="T34" fmla="*/ 87 w 87"/>
                    <a:gd name="T35"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grpSp>
          <p:nvGrpSpPr>
            <p:cNvPr id="4115" name="Group 19"/>
            <p:cNvGrpSpPr>
              <a:grpSpLocks/>
            </p:cNvGrpSpPr>
            <p:nvPr/>
          </p:nvGrpSpPr>
          <p:grpSpPr bwMode="auto">
            <a:xfrm rot="-15351438">
              <a:off x="343" y="3854"/>
              <a:ext cx="392" cy="424"/>
              <a:chOff x="1727" y="866"/>
              <a:chExt cx="129" cy="157"/>
            </a:xfrm>
          </p:grpSpPr>
          <p:sp>
            <p:nvSpPr>
              <p:cNvPr id="4116" name="Freeform 20"/>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7" name="Freeform 21"/>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8" name="Freeform 22"/>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4119" name="Group 23"/>
            <p:cNvGrpSpPr>
              <a:grpSpLocks/>
            </p:cNvGrpSpPr>
            <p:nvPr/>
          </p:nvGrpSpPr>
          <p:grpSpPr bwMode="auto">
            <a:xfrm rot="5003157">
              <a:off x="249" y="1102"/>
              <a:ext cx="412" cy="500"/>
              <a:chOff x="1727" y="866"/>
              <a:chExt cx="129" cy="157"/>
            </a:xfrm>
          </p:grpSpPr>
          <p:sp>
            <p:nvSpPr>
              <p:cNvPr id="4120" name="Freeform 24"/>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1" name="Freeform 25"/>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2" name="Freeform 26"/>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4123" name="Group 27"/>
            <p:cNvGrpSpPr>
              <a:grpSpLocks/>
            </p:cNvGrpSpPr>
            <p:nvPr/>
          </p:nvGrpSpPr>
          <p:grpSpPr bwMode="auto">
            <a:xfrm>
              <a:off x="815" y="0"/>
              <a:ext cx="345" cy="367"/>
              <a:chOff x="1727" y="866"/>
              <a:chExt cx="129" cy="157"/>
            </a:xfrm>
          </p:grpSpPr>
          <p:sp>
            <p:nvSpPr>
              <p:cNvPr id="4124" name="Freeform 28"/>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5" name="Freeform 29"/>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6" name="Freeform 30"/>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4127" name="Freeform 31"/>
            <p:cNvSpPr>
              <a:spLocks/>
            </p:cNvSpPr>
            <p:nvPr/>
          </p:nvSpPr>
          <p:spPr bwMode="ltGray">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6699"/>
                </a:solidFill>
              </a:endParaRPr>
            </a:p>
          </p:txBody>
        </p:sp>
        <p:sp>
          <p:nvSpPr>
            <p:cNvPr id="4128" name="Freeform 32"/>
            <p:cNvSpPr>
              <a:spLocks/>
            </p:cNvSpPr>
            <p:nvPr/>
          </p:nvSpPr>
          <p:spPr bwMode="ltGray">
            <a:xfrm rot="828663">
              <a:off x="242" y="3404"/>
              <a:ext cx="132" cy="16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9" name="Freeform 33"/>
            <p:cNvSpPr>
              <a:spLocks/>
            </p:cNvSpPr>
            <p:nvPr/>
          </p:nvSpPr>
          <p:spPr bwMode="ltGray">
            <a:xfrm rot="828663">
              <a:off x="266" y="3592"/>
              <a:ext cx="66" cy="43"/>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0" name="Freeform 34"/>
            <p:cNvSpPr>
              <a:spLocks/>
            </p:cNvSpPr>
            <p:nvPr/>
          </p:nvSpPr>
          <p:spPr bwMode="ltGray">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1" name="Freeform 35"/>
            <p:cNvSpPr>
              <a:spLocks/>
            </p:cNvSpPr>
            <p:nvPr/>
          </p:nvSpPr>
          <p:spPr bwMode="ltGray">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2" name="Freeform 36"/>
            <p:cNvSpPr>
              <a:spLocks/>
            </p:cNvSpPr>
            <p:nvPr/>
          </p:nvSpPr>
          <p:spPr bwMode="ltGray">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3" name="Freeform 37"/>
            <p:cNvSpPr>
              <a:spLocks/>
            </p:cNvSpPr>
            <p:nvPr/>
          </p:nvSpPr>
          <p:spPr bwMode="ltGray">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4" name="Freeform 38"/>
            <p:cNvSpPr>
              <a:spLocks/>
            </p:cNvSpPr>
            <p:nvPr/>
          </p:nvSpPr>
          <p:spPr bwMode="ltGray">
            <a:xfrm rot="1584153">
              <a:off x="20" y="410"/>
              <a:ext cx="344" cy="245"/>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5" name="Freeform 39"/>
            <p:cNvSpPr>
              <a:spLocks/>
            </p:cNvSpPr>
            <p:nvPr/>
          </p:nvSpPr>
          <p:spPr bwMode="ltGray">
            <a:xfrm rot="1584153">
              <a:off x="242" y="756"/>
              <a:ext cx="167" cy="115"/>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6" name="Freeform 40"/>
            <p:cNvSpPr>
              <a:spLocks/>
            </p:cNvSpPr>
            <p:nvPr/>
          </p:nvSpPr>
          <p:spPr bwMode="ltGray">
            <a:xfrm rot="1584153">
              <a:off x="574" y="286"/>
              <a:ext cx="147" cy="160"/>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7" name="Freeform 41"/>
            <p:cNvSpPr>
              <a:spLocks/>
            </p:cNvSpPr>
            <p:nvPr/>
          </p:nvSpPr>
          <p:spPr bwMode="ltGray">
            <a:xfrm rot="1584153">
              <a:off x="236" y="721"/>
              <a:ext cx="62" cy="97"/>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8" name="Freeform 42"/>
            <p:cNvSpPr>
              <a:spLocks/>
            </p:cNvSpPr>
            <p:nvPr/>
          </p:nvSpPr>
          <p:spPr bwMode="ltGray">
            <a:xfrm rot="1584153">
              <a:off x="585" y="466"/>
              <a:ext cx="72" cy="41"/>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9" name="Freeform 43"/>
            <p:cNvSpPr>
              <a:spLocks/>
            </p:cNvSpPr>
            <p:nvPr/>
          </p:nvSpPr>
          <p:spPr bwMode="ltGray">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40" name="Freeform 44"/>
            <p:cNvSpPr>
              <a:spLocks/>
            </p:cNvSpPr>
            <p:nvPr/>
          </p:nvSpPr>
          <p:spPr bwMode="ltGray">
            <a:xfrm rot="1584153">
              <a:off x="56" y="84"/>
              <a:ext cx="804" cy="686"/>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4141" name="Rectangle 45"/>
          <p:cNvSpPr>
            <a:spLocks noGrp="1" noChangeArrowheads="1"/>
          </p:cNvSpPr>
          <p:nvPr>
            <p:ph type="title"/>
          </p:nvPr>
        </p:nvSpPr>
        <p:spPr bwMode="auto">
          <a:xfrm>
            <a:off x="590552" y="103188"/>
            <a:ext cx="10991849"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142" name="Rectangle 46"/>
          <p:cNvSpPr>
            <a:spLocks noGrp="1" noChangeArrowheads="1"/>
          </p:cNvSpPr>
          <p:nvPr>
            <p:ph type="body" idx="1"/>
          </p:nvPr>
        </p:nvSpPr>
        <p:spPr bwMode="auto">
          <a:xfrm>
            <a:off x="609600" y="1600201"/>
            <a:ext cx="109728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43" name="Rectangle 47"/>
          <p:cNvSpPr>
            <a:spLocks noGrp="1" noChangeArrowheads="1"/>
          </p:cNvSpPr>
          <p:nvPr>
            <p:ph type="dt" sz="half" idx="2"/>
          </p:nvPr>
        </p:nvSpPr>
        <p:spPr bwMode="auto">
          <a:xfrm>
            <a:off x="609600" y="6243638"/>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pPr>
            <a:endParaRPr lang="en-US">
              <a:solidFill>
                <a:srgbClr val="006699"/>
              </a:solidFill>
            </a:endParaRPr>
          </a:p>
        </p:txBody>
      </p:sp>
      <p:sp>
        <p:nvSpPr>
          <p:cNvPr id="4144" name="Rectangle 48"/>
          <p:cNvSpPr>
            <a:spLocks noGrp="1" noChangeArrowheads="1"/>
          </p:cNvSpPr>
          <p:nvPr>
            <p:ph type="ftr" sz="quarter" idx="3"/>
          </p:nvPr>
        </p:nvSpPr>
        <p:spPr bwMode="auto">
          <a:xfrm>
            <a:off x="4165600" y="624840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pPr>
            <a:endParaRPr lang="en-US">
              <a:solidFill>
                <a:srgbClr val="006699"/>
              </a:solidFill>
            </a:endParaRPr>
          </a:p>
        </p:txBody>
      </p:sp>
      <p:sp>
        <p:nvSpPr>
          <p:cNvPr id="4145" name="Rectangle 49"/>
          <p:cNvSpPr>
            <a:spLocks noGrp="1" noChangeArrowheads="1"/>
          </p:cNvSpPr>
          <p:nvPr>
            <p:ph type="sldNum" sz="quarter" idx="4"/>
          </p:nvPr>
        </p:nvSpPr>
        <p:spPr bwMode="auto">
          <a:xfrm>
            <a:off x="8737600" y="6243638"/>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pPr>
            <a:fld id="{FE368072-3EB5-4113-B882-0C66AF97EAB7}" type="slidenum">
              <a:rPr lang="en-US">
                <a:solidFill>
                  <a:srgbClr val="006699"/>
                </a:solidFill>
              </a:rPr>
              <a:pPr fontAlgn="base">
                <a:spcBef>
                  <a:spcPct val="0"/>
                </a:spcBef>
                <a:spcAft>
                  <a:spcPct val="0"/>
                </a:spcAft>
              </a:pPr>
              <a:t>‹#›</a:t>
            </a:fld>
            <a:endParaRPr lang="en-US">
              <a:solidFill>
                <a:srgbClr val="006699"/>
              </a:solidFill>
            </a:endParaRPr>
          </a:p>
        </p:txBody>
      </p:sp>
    </p:spTree>
    <p:extLst>
      <p:ext uri="{BB962C8B-B14F-4D97-AF65-F5344CB8AC3E}">
        <p14:creationId xmlns:p14="http://schemas.microsoft.com/office/powerpoint/2010/main" val="423855180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2pPr>
      <a:lvl3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3pPr>
      <a:lvl4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4pPr>
      <a:lvl5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609600" y="533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26627" name="Rectangle 3"/>
          <p:cNvSpPr>
            <a:spLocks noGrp="1" noChangeArrowheads="1"/>
          </p:cNvSpPr>
          <p:nvPr>
            <p:ph type="body" idx="1"/>
          </p:nvPr>
        </p:nvSpPr>
        <p:spPr bwMode="auto">
          <a:xfrm>
            <a:off x="609600" y="1828801"/>
            <a:ext cx="109728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628" name="Rectangle 4"/>
          <p:cNvSpPr>
            <a:spLocks noGrp="1" noChangeArrowheads="1"/>
          </p:cNvSpPr>
          <p:nvPr>
            <p:ph type="dt" sz="half" idx="2"/>
          </p:nvPr>
        </p:nvSpPr>
        <p:spPr bwMode="auto">
          <a:xfrm>
            <a:off x="609600" y="6248400"/>
            <a:ext cx="223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atin typeface="Arial" pitchFamily="34" charset="0"/>
              </a:defRPr>
            </a:lvl1pPr>
          </a:lstStyle>
          <a:p>
            <a:pPr fontAlgn="base">
              <a:spcBef>
                <a:spcPct val="0"/>
              </a:spcBef>
              <a:spcAft>
                <a:spcPct val="0"/>
              </a:spcAft>
            </a:pPr>
            <a:endParaRPr lang="en-US">
              <a:solidFill>
                <a:srgbClr val="000000"/>
              </a:solidFill>
            </a:endParaRPr>
          </a:p>
        </p:txBody>
      </p:sp>
      <p:sp>
        <p:nvSpPr>
          <p:cNvPr id="266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pitchFamily="34" charset="0"/>
              </a:defRPr>
            </a:lvl1pPr>
          </a:lstStyle>
          <a:p>
            <a:pPr fontAlgn="base">
              <a:spcBef>
                <a:spcPct val="0"/>
              </a:spcBef>
              <a:spcAft>
                <a:spcPct val="0"/>
              </a:spcAft>
            </a:pPr>
            <a:endParaRPr lang="en-US">
              <a:solidFill>
                <a:srgbClr val="000000"/>
              </a:solidFill>
            </a:endParaRPr>
          </a:p>
        </p:txBody>
      </p:sp>
      <p:sp>
        <p:nvSpPr>
          <p:cNvPr id="26630" name="Rectangle 6"/>
          <p:cNvSpPr>
            <a:spLocks noGrp="1" noChangeArrowheads="1"/>
          </p:cNvSpPr>
          <p:nvPr>
            <p:ph type="sldNum" sz="quarter" idx="4"/>
          </p:nvPr>
        </p:nvSpPr>
        <p:spPr bwMode="auto">
          <a:xfrm>
            <a:off x="9042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atin typeface="Arial" pitchFamily="34" charset="0"/>
              </a:defRPr>
            </a:lvl1pPr>
          </a:lstStyle>
          <a:p>
            <a:pPr fontAlgn="base">
              <a:spcBef>
                <a:spcPct val="0"/>
              </a:spcBef>
              <a:spcAft>
                <a:spcPct val="0"/>
              </a:spcAft>
            </a:pPr>
            <a:fld id="{A1D345E9-B798-4EFA-B1CB-3682019DC0AE}" type="slidenum">
              <a:rPr lang="en-US">
                <a:solidFill>
                  <a:srgbClr val="000000"/>
                </a:solidFill>
              </a:rPr>
              <a:pPr fontAlgn="base">
                <a:spcBef>
                  <a:spcPct val="0"/>
                </a:spcBef>
                <a:spcAft>
                  <a:spcPct val="0"/>
                </a:spcAft>
              </a:pPr>
              <a:t>‹#›</a:t>
            </a:fld>
            <a:endParaRPr lang="en-US">
              <a:solidFill>
                <a:srgbClr val="000000"/>
              </a:solidFill>
            </a:endParaRPr>
          </a:p>
        </p:txBody>
      </p:sp>
      <p:grpSp>
        <p:nvGrpSpPr>
          <p:cNvPr id="26631" name="Group 7"/>
          <p:cNvGrpSpPr>
            <a:grpSpLocks/>
          </p:cNvGrpSpPr>
          <p:nvPr/>
        </p:nvGrpSpPr>
        <p:grpSpPr bwMode="auto">
          <a:xfrm>
            <a:off x="372533" y="152400"/>
            <a:ext cx="11582400" cy="1600200"/>
            <a:chOff x="176" y="96"/>
            <a:chExt cx="5472" cy="1008"/>
          </a:xfrm>
        </p:grpSpPr>
        <p:sp>
          <p:nvSpPr>
            <p:cNvPr id="26632" name="Line 8"/>
            <p:cNvSpPr>
              <a:spLocks noChangeShapeType="1"/>
            </p:cNvSpPr>
            <p:nvPr/>
          </p:nvSpPr>
          <p:spPr bwMode="auto">
            <a:xfrm flipH="1">
              <a:off x="288" y="1104"/>
              <a:ext cx="5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0000"/>
                </a:solidFill>
              </a:endParaRPr>
            </a:p>
          </p:txBody>
        </p:sp>
        <p:sp>
          <p:nvSpPr>
            <p:cNvPr id="26633"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26634"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26635"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sp>
          <p:nvSpPr>
            <p:cNvPr id="26636"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endParaRPr>
            </a:p>
          </p:txBody>
        </p:sp>
      </p:grpSp>
    </p:spTree>
    <p:extLst>
      <p:ext uri="{BB962C8B-B14F-4D97-AF65-F5344CB8AC3E}">
        <p14:creationId xmlns:p14="http://schemas.microsoft.com/office/powerpoint/2010/main" val="51270325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itchFamily="18" charset="0"/>
        </a:defRPr>
      </a:lvl2pPr>
      <a:lvl3pPr algn="l" rtl="0" fontAlgn="base">
        <a:spcBef>
          <a:spcPct val="0"/>
        </a:spcBef>
        <a:spcAft>
          <a:spcPct val="0"/>
        </a:spcAft>
        <a:defRPr sz="4400">
          <a:solidFill>
            <a:schemeClr val="tx2"/>
          </a:solidFill>
          <a:latin typeface="Times New Roman" pitchFamily="18" charset="0"/>
        </a:defRPr>
      </a:lvl3pPr>
      <a:lvl4pPr algn="l" rtl="0" fontAlgn="base">
        <a:spcBef>
          <a:spcPct val="0"/>
        </a:spcBef>
        <a:spcAft>
          <a:spcPct val="0"/>
        </a:spcAft>
        <a:defRPr sz="4400">
          <a:solidFill>
            <a:schemeClr val="tx2"/>
          </a:solidFill>
          <a:latin typeface="Times New Roman" pitchFamily="18" charset="0"/>
        </a:defRPr>
      </a:lvl4pPr>
      <a:lvl5pPr algn="l" rtl="0" fontAlgn="base">
        <a:spcBef>
          <a:spcPct val="0"/>
        </a:spcBef>
        <a:spcAft>
          <a:spcPct val="0"/>
        </a:spcAft>
        <a:defRPr sz="4400">
          <a:solidFill>
            <a:schemeClr val="tx2"/>
          </a:solidFill>
          <a:latin typeface="Times New Roman" pitchFamily="18" charset="0"/>
        </a:defRPr>
      </a:lvl5pPr>
      <a:lvl6pPr marL="457200" algn="l" rtl="0" fontAlgn="base">
        <a:spcBef>
          <a:spcPct val="0"/>
        </a:spcBef>
        <a:spcAft>
          <a:spcPct val="0"/>
        </a:spcAft>
        <a:defRPr sz="4400">
          <a:solidFill>
            <a:schemeClr val="tx2"/>
          </a:solidFill>
          <a:latin typeface="Times New Roman" pitchFamily="18" charset="0"/>
        </a:defRPr>
      </a:lvl6pPr>
      <a:lvl7pPr marL="914400" algn="l" rtl="0" fontAlgn="base">
        <a:spcBef>
          <a:spcPct val="0"/>
        </a:spcBef>
        <a:spcAft>
          <a:spcPct val="0"/>
        </a:spcAft>
        <a:defRPr sz="4400">
          <a:solidFill>
            <a:schemeClr val="tx2"/>
          </a:solidFill>
          <a:latin typeface="Times New Roman" pitchFamily="18" charset="0"/>
        </a:defRPr>
      </a:lvl7pPr>
      <a:lvl8pPr marL="1371600" algn="l" rtl="0" fontAlgn="base">
        <a:spcBef>
          <a:spcPct val="0"/>
        </a:spcBef>
        <a:spcAft>
          <a:spcPct val="0"/>
        </a:spcAft>
        <a:defRPr sz="4400">
          <a:solidFill>
            <a:schemeClr val="tx2"/>
          </a:solidFill>
          <a:latin typeface="Times New Roman" pitchFamily="18" charset="0"/>
        </a:defRPr>
      </a:lvl8pPr>
      <a:lvl9pPr marL="1828800" algn="l" rtl="0" fontAlgn="base">
        <a:spcBef>
          <a:spcPct val="0"/>
        </a:spcBef>
        <a:spcAft>
          <a:spcPct val="0"/>
        </a:spcAft>
        <a:defRPr sz="4400">
          <a:solidFill>
            <a:schemeClr val="tx2"/>
          </a:solidFill>
          <a:latin typeface="Times New Roman" pitchFamily="18" charset="0"/>
        </a:defRPr>
      </a:lvl9pPr>
    </p:titleStyle>
    <p:bodyStyle>
      <a:lvl1pPr marL="469900" indent="-469900" algn="l" rtl="0" fontAlgn="base">
        <a:spcBef>
          <a:spcPct val="20000"/>
        </a:spcBef>
        <a:spcAft>
          <a:spcPct val="0"/>
        </a:spcAft>
        <a:buClr>
          <a:schemeClr val="bg2"/>
        </a:buClr>
        <a:buSzPct val="70000"/>
        <a:buFont typeface="Wingdings" pitchFamily="2" charset="2"/>
        <a:buChar char="o"/>
        <a:defRPr sz="3200">
          <a:solidFill>
            <a:schemeClr val="tx1"/>
          </a:solidFill>
          <a:latin typeface="+mn-lt"/>
          <a:ea typeface="+mn-ea"/>
          <a:cs typeface="+mn-cs"/>
        </a:defRPr>
      </a:lvl1pPr>
      <a:lvl2pPr marL="908050" indent="-436563" algn="l" rtl="0" fontAlgn="base">
        <a:spcBef>
          <a:spcPct val="20000"/>
        </a:spcBef>
        <a:spcAft>
          <a:spcPct val="0"/>
        </a:spcAft>
        <a:buClr>
          <a:schemeClr val="accent2"/>
        </a:buClr>
        <a:buSzPct val="75000"/>
        <a:buFont typeface="Wingdings" pitchFamily="2" charset="2"/>
        <a:buChar char="n"/>
        <a:defRPr sz="2800">
          <a:solidFill>
            <a:schemeClr val="tx1"/>
          </a:solidFill>
          <a:latin typeface="+mn-lt"/>
        </a:defRPr>
      </a:lvl2pPr>
      <a:lvl3pPr marL="1377950" indent="-468313" algn="l" rtl="0" fontAlgn="base">
        <a:spcBef>
          <a:spcPct val="20000"/>
        </a:spcBef>
        <a:spcAft>
          <a:spcPct val="0"/>
        </a:spcAft>
        <a:buClr>
          <a:schemeClr val="bg2"/>
        </a:buClr>
        <a:buSzPct val="65000"/>
        <a:buFont typeface="Wingdings" pitchFamily="2" charset="2"/>
        <a:buChar char="o"/>
        <a:defRPr sz="2400">
          <a:solidFill>
            <a:schemeClr val="tx1"/>
          </a:solidFill>
          <a:latin typeface="+mn-lt"/>
        </a:defRPr>
      </a:lvl3pPr>
      <a:lvl4pPr marL="1827213" indent="-438150" algn="l" rtl="0" fontAlgn="base">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15" name="Group 291"/>
          <p:cNvGrpSpPr>
            <a:grpSpLocks/>
          </p:cNvGrpSpPr>
          <p:nvPr/>
        </p:nvGrpSpPr>
        <p:grpSpPr bwMode="auto">
          <a:xfrm>
            <a:off x="287867" y="76200"/>
            <a:ext cx="11582400" cy="6781800"/>
            <a:chOff x="136" y="48"/>
            <a:chExt cx="5472" cy="4272"/>
          </a:xfrm>
        </p:grpSpPr>
        <p:grpSp>
          <p:nvGrpSpPr>
            <p:cNvPr id="1225" name="Group 201"/>
            <p:cNvGrpSpPr>
              <a:grpSpLocks/>
            </p:cNvGrpSpPr>
            <p:nvPr userDrawn="1"/>
          </p:nvGrpSpPr>
          <p:grpSpPr bwMode="auto">
            <a:xfrm>
              <a:off x="136" y="48"/>
              <a:ext cx="5472" cy="212"/>
              <a:chOff x="136" y="48"/>
              <a:chExt cx="5472" cy="212"/>
            </a:xfrm>
          </p:grpSpPr>
          <p:grpSp>
            <p:nvGrpSpPr>
              <p:cNvPr id="1226" name="Group 202"/>
              <p:cNvGrpSpPr>
                <a:grpSpLocks/>
              </p:cNvGrpSpPr>
              <p:nvPr/>
            </p:nvGrpSpPr>
            <p:grpSpPr bwMode="auto">
              <a:xfrm>
                <a:off x="136" y="48"/>
                <a:ext cx="1056" cy="212"/>
                <a:chOff x="2544" y="2160"/>
                <a:chExt cx="1920" cy="384"/>
              </a:xfrm>
            </p:grpSpPr>
            <p:sp>
              <p:nvSpPr>
                <p:cNvPr id="1227" name="Rectangle 203"/>
                <p:cNvSpPr>
                  <a:spLocks noChangeArrowheads="1"/>
                </p:cNvSpPr>
                <p:nvPr/>
              </p:nvSpPr>
              <p:spPr bwMode="auto">
                <a:xfrm>
                  <a:off x="3504" y="2160"/>
                  <a:ext cx="960" cy="19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28" name="Rectangle 204"/>
                <p:cNvSpPr>
                  <a:spLocks noChangeArrowheads="1"/>
                </p:cNvSpPr>
                <p:nvPr/>
              </p:nvSpPr>
              <p:spPr bwMode="auto">
                <a:xfrm>
                  <a:off x="3504" y="2352"/>
                  <a:ext cx="960" cy="19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29" name="Rectangle 205"/>
                <p:cNvSpPr>
                  <a:spLocks noChangeArrowheads="1"/>
                </p:cNvSpPr>
                <p:nvPr/>
              </p:nvSpPr>
              <p:spPr bwMode="auto">
                <a:xfrm>
                  <a:off x="2544" y="2352"/>
                  <a:ext cx="960"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30" name="Rectangle 206"/>
                <p:cNvSpPr>
                  <a:spLocks noChangeArrowheads="1"/>
                </p:cNvSpPr>
                <p:nvPr/>
              </p:nvSpPr>
              <p:spPr bwMode="auto">
                <a:xfrm>
                  <a:off x="2544" y="2160"/>
                  <a:ext cx="960" cy="19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31" name="Rectangle 207"/>
                <p:cNvSpPr>
                  <a:spLocks noChangeArrowheads="1"/>
                </p:cNvSpPr>
                <p:nvPr/>
              </p:nvSpPr>
              <p:spPr bwMode="auto">
                <a:xfrm>
                  <a:off x="2640" y="2256"/>
                  <a:ext cx="1728" cy="192"/>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232" name="Group 208"/>
              <p:cNvGrpSpPr>
                <a:grpSpLocks/>
              </p:cNvGrpSpPr>
              <p:nvPr/>
            </p:nvGrpSpPr>
            <p:grpSpPr bwMode="auto">
              <a:xfrm>
                <a:off x="1240" y="48"/>
                <a:ext cx="1056" cy="212"/>
                <a:chOff x="2544" y="2160"/>
                <a:chExt cx="1920" cy="384"/>
              </a:xfrm>
            </p:grpSpPr>
            <p:sp>
              <p:nvSpPr>
                <p:cNvPr id="1233" name="Rectangle 209"/>
                <p:cNvSpPr>
                  <a:spLocks noChangeArrowheads="1"/>
                </p:cNvSpPr>
                <p:nvPr/>
              </p:nvSpPr>
              <p:spPr bwMode="auto">
                <a:xfrm>
                  <a:off x="3504" y="2160"/>
                  <a:ext cx="960" cy="19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34" name="Rectangle 210"/>
                <p:cNvSpPr>
                  <a:spLocks noChangeArrowheads="1"/>
                </p:cNvSpPr>
                <p:nvPr/>
              </p:nvSpPr>
              <p:spPr bwMode="auto">
                <a:xfrm>
                  <a:off x="3504" y="2352"/>
                  <a:ext cx="960" cy="19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35" name="Rectangle 211"/>
                <p:cNvSpPr>
                  <a:spLocks noChangeArrowheads="1"/>
                </p:cNvSpPr>
                <p:nvPr/>
              </p:nvSpPr>
              <p:spPr bwMode="auto">
                <a:xfrm>
                  <a:off x="2544" y="2352"/>
                  <a:ext cx="960"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36" name="Rectangle 212"/>
                <p:cNvSpPr>
                  <a:spLocks noChangeArrowheads="1"/>
                </p:cNvSpPr>
                <p:nvPr/>
              </p:nvSpPr>
              <p:spPr bwMode="auto">
                <a:xfrm>
                  <a:off x="2544" y="2160"/>
                  <a:ext cx="960" cy="19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37" name="Rectangle 213"/>
                <p:cNvSpPr>
                  <a:spLocks noChangeArrowheads="1"/>
                </p:cNvSpPr>
                <p:nvPr/>
              </p:nvSpPr>
              <p:spPr bwMode="auto">
                <a:xfrm>
                  <a:off x="2640" y="2256"/>
                  <a:ext cx="1728" cy="192"/>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238" name="Group 214"/>
              <p:cNvGrpSpPr>
                <a:grpSpLocks/>
              </p:cNvGrpSpPr>
              <p:nvPr/>
            </p:nvGrpSpPr>
            <p:grpSpPr bwMode="auto">
              <a:xfrm>
                <a:off x="2344" y="48"/>
                <a:ext cx="1056" cy="212"/>
                <a:chOff x="2544" y="2160"/>
                <a:chExt cx="1920" cy="384"/>
              </a:xfrm>
            </p:grpSpPr>
            <p:sp>
              <p:nvSpPr>
                <p:cNvPr id="1239" name="Rectangle 215"/>
                <p:cNvSpPr>
                  <a:spLocks noChangeArrowheads="1"/>
                </p:cNvSpPr>
                <p:nvPr/>
              </p:nvSpPr>
              <p:spPr bwMode="auto">
                <a:xfrm>
                  <a:off x="3504" y="2160"/>
                  <a:ext cx="960" cy="19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40" name="Rectangle 216"/>
                <p:cNvSpPr>
                  <a:spLocks noChangeArrowheads="1"/>
                </p:cNvSpPr>
                <p:nvPr/>
              </p:nvSpPr>
              <p:spPr bwMode="auto">
                <a:xfrm>
                  <a:off x="3504" y="2352"/>
                  <a:ext cx="960" cy="19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41" name="Rectangle 217"/>
                <p:cNvSpPr>
                  <a:spLocks noChangeArrowheads="1"/>
                </p:cNvSpPr>
                <p:nvPr/>
              </p:nvSpPr>
              <p:spPr bwMode="auto">
                <a:xfrm>
                  <a:off x="2544" y="2352"/>
                  <a:ext cx="960"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42" name="Rectangle 218"/>
                <p:cNvSpPr>
                  <a:spLocks noChangeArrowheads="1"/>
                </p:cNvSpPr>
                <p:nvPr/>
              </p:nvSpPr>
              <p:spPr bwMode="auto">
                <a:xfrm>
                  <a:off x="2544" y="2160"/>
                  <a:ext cx="960" cy="19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43" name="Rectangle 219"/>
                <p:cNvSpPr>
                  <a:spLocks noChangeArrowheads="1"/>
                </p:cNvSpPr>
                <p:nvPr/>
              </p:nvSpPr>
              <p:spPr bwMode="auto">
                <a:xfrm>
                  <a:off x="2640" y="2256"/>
                  <a:ext cx="1728" cy="192"/>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244" name="Group 220"/>
              <p:cNvGrpSpPr>
                <a:grpSpLocks/>
              </p:cNvGrpSpPr>
              <p:nvPr/>
            </p:nvGrpSpPr>
            <p:grpSpPr bwMode="auto">
              <a:xfrm>
                <a:off x="3448" y="48"/>
                <a:ext cx="1056" cy="212"/>
                <a:chOff x="2544" y="2160"/>
                <a:chExt cx="1920" cy="384"/>
              </a:xfrm>
            </p:grpSpPr>
            <p:sp>
              <p:nvSpPr>
                <p:cNvPr id="1245" name="Rectangle 221"/>
                <p:cNvSpPr>
                  <a:spLocks noChangeArrowheads="1"/>
                </p:cNvSpPr>
                <p:nvPr/>
              </p:nvSpPr>
              <p:spPr bwMode="auto">
                <a:xfrm>
                  <a:off x="3504" y="2160"/>
                  <a:ext cx="960" cy="19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46" name="Rectangle 222"/>
                <p:cNvSpPr>
                  <a:spLocks noChangeArrowheads="1"/>
                </p:cNvSpPr>
                <p:nvPr/>
              </p:nvSpPr>
              <p:spPr bwMode="auto">
                <a:xfrm>
                  <a:off x="3504" y="2352"/>
                  <a:ext cx="960" cy="19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47" name="Rectangle 223"/>
                <p:cNvSpPr>
                  <a:spLocks noChangeArrowheads="1"/>
                </p:cNvSpPr>
                <p:nvPr/>
              </p:nvSpPr>
              <p:spPr bwMode="auto">
                <a:xfrm>
                  <a:off x="2544" y="2352"/>
                  <a:ext cx="960"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48" name="Rectangle 224"/>
                <p:cNvSpPr>
                  <a:spLocks noChangeArrowheads="1"/>
                </p:cNvSpPr>
                <p:nvPr/>
              </p:nvSpPr>
              <p:spPr bwMode="auto">
                <a:xfrm>
                  <a:off x="2544" y="2160"/>
                  <a:ext cx="960" cy="19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49" name="Rectangle 225"/>
                <p:cNvSpPr>
                  <a:spLocks noChangeArrowheads="1"/>
                </p:cNvSpPr>
                <p:nvPr/>
              </p:nvSpPr>
              <p:spPr bwMode="auto">
                <a:xfrm>
                  <a:off x="2640" y="2256"/>
                  <a:ext cx="1728" cy="192"/>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250" name="Group 226"/>
              <p:cNvGrpSpPr>
                <a:grpSpLocks/>
              </p:cNvGrpSpPr>
              <p:nvPr/>
            </p:nvGrpSpPr>
            <p:grpSpPr bwMode="auto">
              <a:xfrm>
                <a:off x="4552" y="48"/>
                <a:ext cx="1056" cy="212"/>
                <a:chOff x="2544" y="2160"/>
                <a:chExt cx="1920" cy="384"/>
              </a:xfrm>
            </p:grpSpPr>
            <p:sp>
              <p:nvSpPr>
                <p:cNvPr id="1251" name="Rectangle 227"/>
                <p:cNvSpPr>
                  <a:spLocks noChangeArrowheads="1"/>
                </p:cNvSpPr>
                <p:nvPr/>
              </p:nvSpPr>
              <p:spPr bwMode="auto">
                <a:xfrm>
                  <a:off x="3504" y="2160"/>
                  <a:ext cx="960" cy="19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52" name="Rectangle 228"/>
                <p:cNvSpPr>
                  <a:spLocks noChangeArrowheads="1"/>
                </p:cNvSpPr>
                <p:nvPr/>
              </p:nvSpPr>
              <p:spPr bwMode="auto">
                <a:xfrm>
                  <a:off x="3504" y="2352"/>
                  <a:ext cx="960" cy="19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53" name="Rectangle 229"/>
                <p:cNvSpPr>
                  <a:spLocks noChangeArrowheads="1"/>
                </p:cNvSpPr>
                <p:nvPr/>
              </p:nvSpPr>
              <p:spPr bwMode="auto">
                <a:xfrm>
                  <a:off x="2544" y="2352"/>
                  <a:ext cx="960"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54" name="Rectangle 230"/>
                <p:cNvSpPr>
                  <a:spLocks noChangeArrowheads="1"/>
                </p:cNvSpPr>
                <p:nvPr/>
              </p:nvSpPr>
              <p:spPr bwMode="auto">
                <a:xfrm>
                  <a:off x="2544" y="2160"/>
                  <a:ext cx="960" cy="19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55" name="Rectangle 231"/>
                <p:cNvSpPr>
                  <a:spLocks noChangeArrowheads="1"/>
                </p:cNvSpPr>
                <p:nvPr/>
              </p:nvSpPr>
              <p:spPr bwMode="auto">
                <a:xfrm>
                  <a:off x="2640" y="2256"/>
                  <a:ext cx="1728" cy="192"/>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grpSp>
          <p:nvGrpSpPr>
            <p:cNvPr id="1313" name="Group 289"/>
            <p:cNvGrpSpPr>
              <a:grpSpLocks/>
            </p:cNvGrpSpPr>
            <p:nvPr userDrawn="1"/>
          </p:nvGrpSpPr>
          <p:grpSpPr bwMode="auto">
            <a:xfrm>
              <a:off x="192" y="4273"/>
              <a:ext cx="5328" cy="47"/>
              <a:chOff x="192" y="3840"/>
              <a:chExt cx="5328" cy="47"/>
            </a:xfrm>
          </p:grpSpPr>
          <p:grpSp>
            <p:nvGrpSpPr>
              <p:cNvPr id="1289" name="Group 265"/>
              <p:cNvGrpSpPr>
                <a:grpSpLocks/>
              </p:cNvGrpSpPr>
              <p:nvPr userDrawn="1"/>
            </p:nvGrpSpPr>
            <p:grpSpPr bwMode="auto">
              <a:xfrm>
                <a:off x="192" y="3840"/>
                <a:ext cx="624" cy="47"/>
                <a:chOff x="624" y="3706"/>
                <a:chExt cx="1056" cy="106"/>
              </a:xfrm>
            </p:grpSpPr>
            <p:sp>
              <p:nvSpPr>
                <p:cNvPr id="1290" name="Rectangle 266"/>
                <p:cNvSpPr>
                  <a:spLocks noChangeArrowheads="1"/>
                </p:cNvSpPr>
                <p:nvPr userDrawn="1"/>
              </p:nvSpPr>
              <p:spPr bwMode="ltGray">
                <a:xfrm>
                  <a:off x="1152" y="3706"/>
                  <a:ext cx="528" cy="10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91" name="Rectangle 267"/>
                <p:cNvSpPr>
                  <a:spLocks noChangeArrowheads="1"/>
                </p:cNvSpPr>
                <p:nvPr userDrawn="1"/>
              </p:nvSpPr>
              <p:spPr bwMode="ltGray">
                <a:xfrm>
                  <a:off x="624" y="3706"/>
                  <a:ext cx="528" cy="10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292" name="Group 268"/>
              <p:cNvGrpSpPr>
                <a:grpSpLocks/>
              </p:cNvGrpSpPr>
              <p:nvPr userDrawn="1"/>
            </p:nvGrpSpPr>
            <p:grpSpPr bwMode="auto">
              <a:xfrm>
                <a:off x="864" y="3840"/>
                <a:ext cx="624" cy="47"/>
                <a:chOff x="624" y="3600"/>
                <a:chExt cx="1056" cy="106"/>
              </a:xfrm>
            </p:grpSpPr>
            <p:sp>
              <p:nvSpPr>
                <p:cNvPr id="1293" name="Rectangle 269"/>
                <p:cNvSpPr>
                  <a:spLocks noChangeArrowheads="1"/>
                </p:cNvSpPr>
                <p:nvPr userDrawn="1"/>
              </p:nvSpPr>
              <p:spPr bwMode="ltGray">
                <a:xfrm>
                  <a:off x="1152" y="3600"/>
                  <a:ext cx="528" cy="1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94" name="Rectangle 270"/>
                <p:cNvSpPr>
                  <a:spLocks noChangeArrowheads="1"/>
                </p:cNvSpPr>
                <p:nvPr userDrawn="1"/>
              </p:nvSpPr>
              <p:spPr bwMode="ltGray">
                <a:xfrm>
                  <a:off x="624" y="3600"/>
                  <a:ext cx="528" cy="10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295" name="Group 271"/>
              <p:cNvGrpSpPr>
                <a:grpSpLocks/>
              </p:cNvGrpSpPr>
              <p:nvPr userDrawn="1"/>
            </p:nvGrpSpPr>
            <p:grpSpPr bwMode="auto">
              <a:xfrm>
                <a:off x="1536" y="3840"/>
                <a:ext cx="624" cy="47"/>
                <a:chOff x="624" y="3706"/>
                <a:chExt cx="1056" cy="106"/>
              </a:xfrm>
            </p:grpSpPr>
            <p:sp>
              <p:nvSpPr>
                <p:cNvPr id="1296" name="Rectangle 272"/>
                <p:cNvSpPr>
                  <a:spLocks noChangeArrowheads="1"/>
                </p:cNvSpPr>
                <p:nvPr userDrawn="1"/>
              </p:nvSpPr>
              <p:spPr bwMode="ltGray">
                <a:xfrm>
                  <a:off x="1152" y="3706"/>
                  <a:ext cx="528" cy="10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297" name="Rectangle 273"/>
                <p:cNvSpPr>
                  <a:spLocks noChangeArrowheads="1"/>
                </p:cNvSpPr>
                <p:nvPr userDrawn="1"/>
              </p:nvSpPr>
              <p:spPr bwMode="ltGray">
                <a:xfrm>
                  <a:off x="624" y="3706"/>
                  <a:ext cx="528" cy="10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298" name="Group 274"/>
              <p:cNvGrpSpPr>
                <a:grpSpLocks/>
              </p:cNvGrpSpPr>
              <p:nvPr userDrawn="1"/>
            </p:nvGrpSpPr>
            <p:grpSpPr bwMode="auto">
              <a:xfrm>
                <a:off x="2208" y="3840"/>
                <a:ext cx="624" cy="47"/>
                <a:chOff x="624" y="3600"/>
                <a:chExt cx="1056" cy="106"/>
              </a:xfrm>
            </p:grpSpPr>
            <p:sp>
              <p:nvSpPr>
                <p:cNvPr id="1299" name="Rectangle 275"/>
                <p:cNvSpPr>
                  <a:spLocks noChangeArrowheads="1"/>
                </p:cNvSpPr>
                <p:nvPr userDrawn="1"/>
              </p:nvSpPr>
              <p:spPr bwMode="ltGray">
                <a:xfrm>
                  <a:off x="1152" y="3600"/>
                  <a:ext cx="528" cy="1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300" name="Rectangle 276"/>
                <p:cNvSpPr>
                  <a:spLocks noChangeArrowheads="1"/>
                </p:cNvSpPr>
                <p:nvPr userDrawn="1"/>
              </p:nvSpPr>
              <p:spPr bwMode="ltGray">
                <a:xfrm>
                  <a:off x="624" y="3600"/>
                  <a:ext cx="528" cy="10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301" name="Group 277"/>
              <p:cNvGrpSpPr>
                <a:grpSpLocks/>
              </p:cNvGrpSpPr>
              <p:nvPr userDrawn="1"/>
            </p:nvGrpSpPr>
            <p:grpSpPr bwMode="auto">
              <a:xfrm>
                <a:off x="2880" y="3840"/>
                <a:ext cx="624" cy="47"/>
                <a:chOff x="624" y="3706"/>
                <a:chExt cx="1056" cy="106"/>
              </a:xfrm>
            </p:grpSpPr>
            <p:sp>
              <p:nvSpPr>
                <p:cNvPr id="1302" name="Rectangle 278"/>
                <p:cNvSpPr>
                  <a:spLocks noChangeArrowheads="1"/>
                </p:cNvSpPr>
                <p:nvPr userDrawn="1"/>
              </p:nvSpPr>
              <p:spPr bwMode="ltGray">
                <a:xfrm>
                  <a:off x="1152" y="3706"/>
                  <a:ext cx="528" cy="10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303" name="Rectangle 279"/>
                <p:cNvSpPr>
                  <a:spLocks noChangeArrowheads="1"/>
                </p:cNvSpPr>
                <p:nvPr userDrawn="1"/>
              </p:nvSpPr>
              <p:spPr bwMode="ltGray">
                <a:xfrm>
                  <a:off x="624" y="3706"/>
                  <a:ext cx="528" cy="10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304" name="Group 280"/>
              <p:cNvGrpSpPr>
                <a:grpSpLocks/>
              </p:cNvGrpSpPr>
              <p:nvPr userDrawn="1"/>
            </p:nvGrpSpPr>
            <p:grpSpPr bwMode="auto">
              <a:xfrm>
                <a:off x="3552" y="3840"/>
                <a:ext cx="624" cy="47"/>
                <a:chOff x="624" y="3600"/>
                <a:chExt cx="1056" cy="106"/>
              </a:xfrm>
            </p:grpSpPr>
            <p:sp>
              <p:nvSpPr>
                <p:cNvPr id="1305" name="Rectangle 281"/>
                <p:cNvSpPr>
                  <a:spLocks noChangeArrowheads="1"/>
                </p:cNvSpPr>
                <p:nvPr userDrawn="1"/>
              </p:nvSpPr>
              <p:spPr bwMode="ltGray">
                <a:xfrm>
                  <a:off x="1152" y="3600"/>
                  <a:ext cx="528" cy="1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306" name="Rectangle 282"/>
                <p:cNvSpPr>
                  <a:spLocks noChangeArrowheads="1"/>
                </p:cNvSpPr>
                <p:nvPr userDrawn="1"/>
              </p:nvSpPr>
              <p:spPr bwMode="ltGray">
                <a:xfrm>
                  <a:off x="624" y="3600"/>
                  <a:ext cx="528" cy="10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307" name="Group 283"/>
              <p:cNvGrpSpPr>
                <a:grpSpLocks/>
              </p:cNvGrpSpPr>
              <p:nvPr userDrawn="1"/>
            </p:nvGrpSpPr>
            <p:grpSpPr bwMode="auto">
              <a:xfrm>
                <a:off x="4224" y="3840"/>
                <a:ext cx="624" cy="47"/>
                <a:chOff x="624" y="3706"/>
                <a:chExt cx="1056" cy="106"/>
              </a:xfrm>
            </p:grpSpPr>
            <p:sp>
              <p:nvSpPr>
                <p:cNvPr id="1308" name="Rectangle 284"/>
                <p:cNvSpPr>
                  <a:spLocks noChangeArrowheads="1"/>
                </p:cNvSpPr>
                <p:nvPr userDrawn="1"/>
              </p:nvSpPr>
              <p:spPr bwMode="ltGray">
                <a:xfrm>
                  <a:off x="1152" y="3706"/>
                  <a:ext cx="528" cy="10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309" name="Rectangle 285"/>
                <p:cNvSpPr>
                  <a:spLocks noChangeArrowheads="1"/>
                </p:cNvSpPr>
                <p:nvPr userDrawn="1"/>
              </p:nvSpPr>
              <p:spPr bwMode="ltGray">
                <a:xfrm>
                  <a:off x="624" y="3706"/>
                  <a:ext cx="528" cy="10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nvGrpSpPr>
              <p:cNvPr id="1310" name="Group 286"/>
              <p:cNvGrpSpPr>
                <a:grpSpLocks/>
              </p:cNvGrpSpPr>
              <p:nvPr userDrawn="1"/>
            </p:nvGrpSpPr>
            <p:grpSpPr bwMode="auto">
              <a:xfrm>
                <a:off x="4896" y="3840"/>
                <a:ext cx="624" cy="47"/>
                <a:chOff x="624" y="3600"/>
                <a:chExt cx="1056" cy="106"/>
              </a:xfrm>
            </p:grpSpPr>
            <p:sp>
              <p:nvSpPr>
                <p:cNvPr id="1311" name="Rectangle 287"/>
                <p:cNvSpPr>
                  <a:spLocks noChangeArrowheads="1"/>
                </p:cNvSpPr>
                <p:nvPr userDrawn="1"/>
              </p:nvSpPr>
              <p:spPr bwMode="ltGray">
                <a:xfrm>
                  <a:off x="1152" y="3600"/>
                  <a:ext cx="528" cy="1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sp>
              <p:nvSpPr>
                <p:cNvPr id="1312" name="Rectangle 288"/>
                <p:cNvSpPr>
                  <a:spLocks noChangeArrowheads="1"/>
                </p:cNvSpPr>
                <p:nvPr userDrawn="1"/>
              </p:nvSpPr>
              <p:spPr bwMode="ltGray">
                <a:xfrm>
                  <a:off x="624" y="3600"/>
                  <a:ext cx="528" cy="10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sz="2400">
                    <a:solidFill>
                      <a:srgbClr val="8383AD"/>
                    </a:solidFill>
                    <a:latin typeface="Times New Roman" pitchFamily="18" charset="0"/>
                  </a:endParaRPr>
                </a:p>
              </p:txBody>
            </p:sp>
          </p:grpSp>
        </p:grpSp>
      </p:grpSp>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914400" y="61722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solidFill>
                  <a:schemeClr val="tx2"/>
                </a:solidFill>
                <a:latin typeface="Arial Narrow" pitchFamily="34" charset="0"/>
              </a:defRPr>
            </a:lvl1pPr>
          </a:lstStyle>
          <a:p>
            <a:pPr fontAlgn="base">
              <a:spcBef>
                <a:spcPct val="0"/>
              </a:spcBef>
              <a:spcAft>
                <a:spcPct val="0"/>
              </a:spcAft>
            </a:pPr>
            <a:endParaRPr lang="en-GB">
              <a:solidFill>
                <a:srgbClr val="404176"/>
              </a:solidFill>
            </a:endParaRPr>
          </a:p>
        </p:txBody>
      </p:sp>
      <p:sp>
        <p:nvSpPr>
          <p:cNvPr id="1029" name="Rectangle 5"/>
          <p:cNvSpPr>
            <a:spLocks noGrp="1" noChangeArrowheads="1"/>
          </p:cNvSpPr>
          <p:nvPr>
            <p:ph type="ftr" sz="quarter" idx="3"/>
          </p:nvPr>
        </p:nvSpPr>
        <p:spPr bwMode="auto">
          <a:xfrm>
            <a:off x="4165600" y="61722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solidFill>
                  <a:schemeClr val="tx2"/>
                </a:solidFill>
                <a:latin typeface="Arial Narrow" pitchFamily="34" charset="0"/>
              </a:defRPr>
            </a:lvl1pPr>
          </a:lstStyle>
          <a:p>
            <a:pPr fontAlgn="base">
              <a:spcBef>
                <a:spcPct val="0"/>
              </a:spcBef>
              <a:spcAft>
                <a:spcPct val="0"/>
              </a:spcAft>
            </a:pPr>
            <a:endParaRPr lang="en-GB">
              <a:solidFill>
                <a:srgbClr val="404176"/>
              </a:solidFill>
            </a:endParaRPr>
          </a:p>
        </p:txBody>
      </p:sp>
      <p:sp>
        <p:nvSpPr>
          <p:cNvPr id="1030" name="Rectangle 6"/>
          <p:cNvSpPr>
            <a:spLocks noGrp="1" noChangeArrowheads="1"/>
          </p:cNvSpPr>
          <p:nvPr>
            <p:ph type="sldNum" sz="quarter" idx="4"/>
          </p:nvPr>
        </p:nvSpPr>
        <p:spPr bwMode="auto">
          <a:xfrm>
            <a:off x="8737600" y="61722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solidFill>
                  <a:schemeClr val="tx2"/>
                </a:solidFill>
                <a:latin typeface="Arial Narrow" pitchFamily="34" charset="0"/>
              </a:defRPr>
            </a:lvl1pPr>
          </a:lstStyle>
          <a:p>
            <a:pPr fontAlgn="base">
              <a:spcBef>
                <a:spcPct val="0"/>
              </a:spcBef>
              <a:spcAft>
                <a:spcPct val="0"/>
              </a:spcAft>
            </a:pPr>
            <a:fld id="{A95AEEEE-096B-437E-AE58-EE5E9E6B5C25}" type="slidenum">
              <a:rPr lang="en-GB">
                <a:solidFill>
                  <a:srgbClr val="404176"/>
                </a:solidFill>
              </a:rPr>
              <a:pPr fontAlgn="base">
                <a:spcBef>
                  <a:spcPct val="0"/>
                </a:spcBef>
                <a:spcAft>
                  <a:spcPct val="0"/>
                </a:spcAft>
              </a:pPr>
              <a:t>‹#›</a:t>
            </a:fld>
            <a:endParaRPr lang="en-GB">
              <a:solidFill>
                <a:srgbClr val="404176"/>
              </a:solidFill>
            </a:endParaRPr>
          </a:p>
        </p:txBody>
      </p:sp>
    </p:spTree>
    <p:extLst>
      <p:ext uri="{BB962C8B-B14F-4D97-AF65-F5344CB8AC3E}">
        <p14:creationId xmlns:p14="http://schemas.microsoft.com/office/powerpoint/2010/main" val="138459103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defRPr>
      </a:lvl2pPr>
      <a:lvl3pPr algn="ctr" rtl="0" fontAlgn="base">
        <a:spcBef>
          <a:spcPct val="0"/>
        </a:spcBef>
        <a:spcAft>
          <a:spcPct val="0"/>
        </a:spcAft>
        <a:defRPr sz="4400">
          <a:solidFill>
            <a:schemeClr val="tx2"/>
          </a:solidFill>
          <a:latin typeface="Arial" pitchFamily="34" charset="0"/>
        </a:defRPr>
      </a:lvl3pPr>
      <a:lvl4pPr algn="ctr" rtl="0" fontAlgn="base">
        <a:spcBef>
          <a:spcPct val="0"/>
        </a:spcBef>
        <a:spcAft>
          <a:spcPct val="0"/>
        </a:spcAft>
        <a:defRPr sz="4400">
          <a:solidFill>
            <a:schemeClr val="tx2"/>
          </a:solidFill>
          <a:latin typeface="Arial" pitchFamily="34" charset="0"/>
        </a:defRPr>
      </a:lvl4pPr>
      <a:lvl5pPr algn="ctr" rtl="0" fontAlgn="base">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SzPct val="80000"/>
        <a:buBlip>
          <a:blip r:embed="rId13"/>
        </a:buBlip>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70000"/>
        <a:buFont typeface="Wingdings" pitchFamily="2" charset="2"/>
        <a:buChar char="l"/>
        <a:defRPr sz="2800">
          <a:solidFill>
            <a:schemeClr val="tx1"/>
          </a:solidFill>
          <a:latin typeface="+mn-lt"/>
        </a:defRPr>
      </a:lvl2pPr>
      <a:lvl3pPr marL="1143000" indent="-228600" algn="l" rtl="0" fontAlgn="base">
        <a:spcBef>
          <a:spcPct val="20000"/>
        </a:spcBef>
        <a:spcAft>
          <a:spcPct val="0"/>
        </a:spcAft>
        <a:buClr>
          <a:schemeClr val="accent2"/>
        </a:buClr>
        <a:buSzPct val="65000"/>
        <a:buFont typeface="Wingdings" pitchFamily="2" charset="2"/>
        <a:buChar char="l"/>
        <a:defRPr sz="2400">
          <a:solidFill>
            <a:schemeClr val="tx1"/>
          </a:solidFill>
          <a:latin typeface="+mn-lt"/>
        </a:defRPr>
      </a:lvl3pPr>
      <a:lvl4pPr marL="1600200" indent="-228600" algn="l" rtl="0" fontAlgn="base">
        <a:spcBef>
          <a:spcPct val="20000"/>
        </a:spcBef>
        <a:spcAft>
          <a:spcPct val="0"/>
        </a:spcAft>
        <a:buClr>
          <a:schemeClr val="folHlink"/>
        </a:buClr>
        <a:buSzPct val="65000"/>
        <a:buFont typeface="Wingdings" pitchFamily="2" charset="2"/>
        <a:buChar char="l"/>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508000" y="304801"/>
            <a:ext cx="11178117" cy="6022975"/>
            <a:chOff x="240" y="192"/>
            <a:chExt cx="5281" cy="3794"/>
          </a:xfrm>
        </p:grpSpPr>
        <p:grpSp>
          <p:nvGrpSpPr>
            <p:cNvPr id="2051" name="Group 3"/>
            <p:cNvGrpSpPr>
              <a:grpSpLocks/>
            </p:cNvGrpSpPr>
            <p:nvPr/>
          </p:nvGrpSpPr>
          <p:grpSpPr bwMode="auto">
            <a:xfrm>
              <a:off x="240" y="1008"/>
              <a:ext cx="5281" cy="2978"/>
              <a:chOff x="240" y="1008"/>
              <a:chExt cx="5281" cy="2978"/>
            </a:xfrm>
          </p:grpSpPr>
          <p:sp>
            <p:nvSpPr>
              <p:cNvPr id="2052" name="Rectangle 4"/>
              <p:cNvSpPr>
                <a:spLocks noChangeArrowheads="1"/>
              </p:cNvSpPr>
              <p:nvPr/>
            </p:nvSpPr>
            <p:spPr bwMode="auto">
              <a:xfrm>
                <a:off x="245" y="1010"/>
                <a:ext cx="5269" cy="2976"/>
              </a:xfrm>
              <a:prstGeom prst="rect">
                <a:avLst/>
              </a:prstGeom>
              <a:solidFill>
                <a:srgbClr val="EAEAE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2400">
                  <a:solidFill>
                    <a:srgbClr val="000000"/>
                  </a:solidFill>
                </a:endParaRPr>
              </a:p>
            </p:txBody>
          </p:sp>
          <p:sp>
            <p:nvSpPr>
              <p:cNvPr id="2053" name="Freeform 5"/>
              <p:cNvSpPr>
                <a:spLocks/>
              </p:cNvSpPr>
              <p:nvPr/>
            </p:nvSpPr>
            <p:spPr bwMode="auto">
              <a:xfrm>
                <a:off x="240" y="1008"/>
                <a:ext cx="5269" cy="2977"/>
              </a:xfrm>
              <a:custGeom>
                <a:avLst/>
                <a:gdLst>
                  <a:gd name="T0" fmla="*/ 5268 w 5269"/>
                  <a:gd name="T1" fmla="*/ 0 h 2977"/>
                  <a:gd name="T2" fmla="*/ 0 w 5269"/>
                  <a:gd name="T3" fmla="*/ 0 h 2977"/>
                  <a:gd name="T4" fmla="*/ 0 w 5269"/>
                  <a:gd name="T5" fmla="*/ 2976 h 2977"/>
                </a:gdLst>
                <a:ahLst/>
                <a:cxnLst>
                  <a:cxn ang="0">
                    <a:pos x="T0" y="T1"/>
                  </a:cxn>
                  <a:cxn ang="0">
                    <a:pos x="T2" y="T3"/>
                  </a:cxn>
                  <a:cxn ang="0">
                    <a:pos x="T4" y="T5"/>
                  </a:cxn>
                </a:cxnLst>
                <a:rect l="0" t="0" r="r" b="b"/>
                <a:pathLst>
                  <a:path w="5269" h="2977">
                    <a:moveTo>
                      <a:pt x="5268" y="0"/>
                    </a:moveTo>
                    <a:lnTo>
                      <a:pt x="0" y="0"/>
                    </a:lnTo>
                    <a:lnTo>
                      <a:pt x="0" y="2976"/>
                    </a:lnTo>
                  </a:path>
                </a:pathLst>
              </a:custGeom>
              <a:noFill/>
              <a:ln w="12700" cap="rnd" cmpd="sng">
                <a:solidFill>
                  <a:srgbClr val="B2B2B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sp>
            <p:nvSpPr>
              <p:cNvPr id="2054" name="Freeform 6"/>
              <p:cNvSpPr>
                <a:spLocks/>
              </p:cNvSpPr>
              <p:nvPr/>
            </p:nvSpPr>
            <p:spPr bwMode="auto">
              <a:xfrm>
                <a:off x="252" y="1008"/>
                <a:ext cx="5269" cy="2977"/>
              </a:xfrm>
              <a:custGeom>
                <a:avLst/>
                <a:gdLst>
                  <a:gd name="T0" fmla="*/ 5268 w 5269"/>
                  <a:gd name="T1" fmla="*/ 0 h 2977"/>
                  <a:gd name="T2" fmla="*/ 5268 w 5269"/>
                  <a:gd name="T3" fmla="*/ 2976 h 2977"/>
                  <a:gd name="T4" fmla="*/ 0 w 5269"/>
                  <a:gd name="T5" fmla="*/ 2976 h 2977"/>
                </a:gdLst>
                <a:ahLst/>
                <a:cxnLst>
                  <a:cxn ang="0">
                    <a:pos x="T0" y="T1"/>
                  </a:cxn>
                  <a:cxn ang="0">
                    <a:pos x="T2" y="T3"/>
                  </a:cxn>
                  <a:cxn ang="0">
                    <a:pos x="T4" y="T5"/>
                  </a:cxn>
                </a:cxnLst>
                <a:rect l="0" t="0" r="r" b="b"/>
                <a:pathLst>
                  <a:path w="5269" h="2977">
                    <a:moveTo>
                      <a:pt x="5268" y="0"/>
                    </a:moveTo>
                    <a:lnTo>
                      <a:pt x="5268" y="2976"/>
                    </a:lnTo>
                    <a:lnTo>
                      <a:pt x="0" y="2976"/>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grpSp>
        <p:grpSp>
          <p:nvGrpSpPr>
            <p:cNvPr id="2055" name="Group 7"/>
            <p:cNvGrpSpPr>
              <a:grpSpLocks/>
            </p:cNvGrpSpPr>
            <p:nvPr/>
          </p:nvGrpSpPr>
          <p:grpSpPr bwMode="auto">
            <a:xfrm>
              <a:off x="336" y="1103"/>
              <a:ext cx="97" cy="2785"/>
              <a:chOff x="336" y="1103"/>
              <a:chExt cx="97" cy="2785"/>
            </a:xfrm>
          </p:grpSpPr>
          <p:sp useBgFill="1">
            <p:nvSpPr>
              <p:cNvPr id="2056" name="Rectangle 8"/>
              <p:cNvSpPr>
                <a:spLocks noChangeArrowheads="1"/>
              </p:cNvSpPr>
              <p:nvPr/>
            </p:nvSpPr>
            <p:spPr bwMode="auto">
              <a:xfrm>
                <a:off x="336" y="1104"/>
                <a:ext cx="96" cy="2784"/>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2400">
                  <a:solidFill>
                    <a:srgbClr val="000000"/>
                  </a:solidFill>
                </a:endParaRPr>
              </a:p>
            </p:txBody>
          </p:sp>
          <p:sp>
            <p:nvSpPr>
              <p:cNvPr id="2057" name="Freeform 9"/>
              <p:cNvSpPr>
                <a:spLocks/>
              </p:cNvSpPr>
              <p:nvPr/>
            </p:nvSpPr>
            <p:spPr bwMode="auto">
              <a:xfrm>
                <a:off x="336" y="1103"/>
                <a:ext cx="97" cy="2785"/>
              </a:xfrm>
              <a:custGeom>
                <a:avLst/>
                <a:gdLst>
                  <a:gd name="T0" fmla="*/ 0 w 97"/>
                  <a:gd name="T1" fmla="*/ 2784 h 2785"/>
                  <a:gd name="T2" fmla="*/ 96 w 97"/>
                  <a:gd name="T3" fmla="*/ 2784 h 2785"/>
                  <a:gd name="T4" fmla="*/ 96 w 97"/>
                  <a:gd name="T5" fmla="*/ 0 h 2785"/>
                </a:gdLst>
                <a:ahLst/>
                <a:cxnLst>
                  <a:cxn ang="0">
                    <a:pos x="T0" y="T1"/>
                  </a:cxn>
                  <a:cxn ang="0">
                    <a:pos x="T2" y="T3"/>
                  </a:cxn>
                  <a:cxn ang="0">
                    <a:pos x="T4" y="T5"/>
                  </a:cxn>
                </a:cxnLst>
                <a:rect l="0" t="0" r="r" b="b"/>
                <a:pathLst>
                  <a:path w="97" h="2785">
                    <a:moveTo>
                      <a:pt x="0" y="2784"/>
                    </a:moveTo>
                    <a:lnTo>
                      <a:pt x="96" y="2784"/>
                    </a:lnTo>
                    <a:lnTo>
                      <a:pt x="96" y="0"/>
                    </a:lnTo>
                  </a:path>
                </a:pathLst>
              </a:custGeom>
              <a:noFill/>
              <a:ln w="12700" cap="rnd" cmpd="sng">
                <a:solidFill>
                  <a:srgbClr val="B2B2B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sp>
            <p:nvSpPr>
              <p:cNvPr id="2058" name="Freeform 10"/>
              <p:cNvSpPr>
                <a:spLocks/>
              </p:cNvSpPr>
              <p:nvPr/>
            </p:nvSpPr>
            <p:spPr bwMode="auto">
              <a:xfrm>
                <a:off x="336" y="1103"/>
                <a:ext cx="97" cy="2785"/>
              </a:xfrm>
              <a:custGeom>
                <a:avLst/>
                <a:gdLst>
                  <a:gd name="T0" fmla="*/ 0 w 97"/>
                  <a:gd name="T1" fmla="*/ 2784 h 2785"/>
                  <a:gd name="T2" fmla="*/ 0 w 97"/>
                  <a:gd name="T3" fmla="*/ 0 h 2785"/>
                  <a:gd name="T4" fmla="*/ 96 w 97"/>
                  <a:gd name="T5" fmla="*/ 0 h 2785"/>
                </a:gdLst>
                <a:ahLst/>
                <a:cxnLst>
                  <a:cxn ang="0">
                    <a:pos x="T0" y="T1"/>
                  </a:cxn>
                  <a:cxn ang="0">
                    <a:pos x="T2" y="T3"/>
                  </a:cxn>
                  <a:cxn ang="0">
                    <a:pos x="T4" y="T5"/>
                  </a:cxn>
                </a:cxnLst>
                <a:rect l="0" t="0" r="r" b="b"/>
                <a:pathLst>
                  <a:path w="97" h="2785">
                    <a:moveTo>
                      <a:pt x="0" y="2784"/>
                    </a:moveTo>
                    <a:lnTo>
                      <a:pt x="0" y="0"/>
                    </a:lnTo>
                    <a:lnTo>
                      <a:pt x="96" y="0"/>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grpSp>
        <p:grpSp>
          <p:nvGrpSpPr>
            <p:cNvPr id="2059" name="Group 11"/>
            <p:cNvGrpSpPr>
              <a:grpSpLocks/>
            </p:cNvGrpSpPr>
            <p:nvPr/>
          </p:nvGrpSpPr>
          <p:grpSpPr bwMode="auto">
            <a:xfrm>
              <a:off x="240" y="192"/>
              <a:ext cx="193" cy="721"/>
              <a:chOff x="240" y="192"/>
              <a:chExt cx="193" cy="721"/>
            </a:xfrm>
          </p:grpSpPr>
          <p:sp>
            <p:nvSpPr>
              <p:cNvPr id="2060" name="Rectangle 12"/>
              <p:cNvSpPr>
                <a:spLocks noChangeArrowheads="1"/>
              </p:cNvSpPr>
              <p:nvPr/>
            </p:nvSpPr>
            <p:spPr bwMode="auto">
              <a:xfrm>
                <a:off x="240" y="192"/>
                <a:ext cx="192" cy="720"/>
              </a:xfrm>
              <a:prstGeom prst="rect">
                <a:avLst/>
              </a:prstGeom>
              <a:solidFill>
                <a:srgbClr val="EAEAE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2400">
                  <a:solidFill>
                    <a:srgbClr val="000000"/>
                  </a:solidFill>
                </a:endParaRPr>
              </a:p>
            </p:txBody>
          </p:sp>
          <p:sp>
            <p:nvSpPr>
              <p:cNvPr id="2061" name="Freeform 13"/>
              <p:cNvSpPr>
                <a:spLocks/>
              </p:cNvSpPr>
              <p:nvPr/>
            </p:nvSpPr>
            <p:spPr bwMode="auto">
              <a:xfrm>
                <a:off x="240" y="192"/>
                <a:ext cx="193" cy="721"/>
              </a:xfrm>
              <a:custGeom>
                <a:avLst/>
                <a:gdLst>
                  <a:gd name="T0" fmla="*/ 192 w 193"/>
                  <a:gd name="T1" fmla="*/ 0 h 721"/>
                  <a:gd name="T2" fmla="*/ 0 w 193"/>
                  <a:gd name="T3" fmla="*/ 0 h 721"/>
                  <a:gd name="T4" fmla="*/ 0 w 193"/>
                  <a:gd name="T5" fmla="*/ 720 h 721"/>
                </a:gdLst>
                <a:ahLst/>
                <a:cxnLst>
                  <a:cxn ang="0">
                    <a:pos x="T0" y="T1"/>
                  </a:cxn>
                  <a:cxn ang="0">
                    <a:pos x="T2" y="T3"/>
                  </a:cxn>
                  <a:cxn ang="0">
                    <a:pos x="T4" y="T5"/>
                  </a:cxn>
                </a:cxnLst>
                <a:rect l="0" t="0" r="r" b="b"/>
                <a:pathLst>
                  <a:path w="193" h="721">
                    <a:moveTo>
                      <a:pt x="192" y="0"/>
                    </a:moveTo>
                    <a:lnTo>
                      <a:pt x="0" y="0"/>
                    </a:lnTo>
                    <a:lnTo>
                      <a:pt x="0" y="720"/>
                    </a:lnTo>
                  </a:path>
                </a:pathLst>
              </a:custGeom>
              <a:noFill/>
              <a:ln w="12700" cap="rnd" cmpd="sng">
                <a:solidFill>
                  <a:srgbClr val="B2B2B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sp>
            <p:nvSpPr>
              <p:cNvPr id="2062" name="Freeform 14"/>
              <p:cNvSpPr>
                <a:spLocks/>
              </p:cNvSpPr>
              <p:nvPr/>
            </p:nvSpPr>
            <p:spPr bwMode="auto">
              <a:xfrm>
                <a:off x="240" y="192"/>
                <a:ext cx="193" cy="721"/>
              </a:xfrm>
              <a:custGeom>
                <a:avLst/>
                <a:gdLst>
                  <a:gd name="T0" fmla="*/ 192 w 193"/>
                  <a:gd name="T1" fmla="*/ 0 h 721"/>
                  <a:gd name="T2" fmla="*/ 192 w 193"/>
                  <a:gd name="T3" fmla="*/ 720 h 721"/>
                  <a:gd name="T4" fmla="*/ 0 w 193"/>
                  <a:gd name="T5" fmla="*/ 720 h 721"/>
                </a:gdLst>
                <a:ahLst/>
                <a:cxnLst>
                  <a:cxn ang="0">
                    <a:pos x="T0" y="T1"/>
                  </a:cxn>
                  <a:cxn ang="0">
                    <a:pos x="T2" y="T3"/>
                  </a:cxn>
                  <a:cxn ang="0">
                    <a:pos x="T4" y="T5"/>
                  </a:cxn>
                </a:cxnLst>
                <a:rect l="0" t="0" r="r" b="b"/>
                <a:pathLst>
                  <a:path w="193" h="721">
                    <a:moveTo>
                      <a:pt x="192" y="0"/>
                    </a:moveTo>
                    <a:lnTo>
                      <a:pt x="192" y="720"/>
                    </a:lnTo>
                    <a:lnTo>
                      <a:pt x="0" y="720"/>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2400">
                  <a:solidFill>
                    <a:srgbClr val="000000"/>
                  </a:solidFill>
                </a:endParaRPr>
              </a:p>
            </p:txBody>
          </p:sp>
        </p:grpSp>
      </p:grpSp>
      <p:sp>
        <p:nvSpPr>
          <p:cNvPr id="2063" name="Rectangle 15"/>
          <p:cNvSpPr>
            <a:spLocks noGrp="1" noChangeArrowheads="1"/>
          </p:cNvSpPr>
          <p:nvPr>
            <p:ph type="title"/>
          </p:nvPr>
        </p:nvSpPr>
        <p:spPr bwMode="auto">
          <a:xfrm>
            <a:off x="1117600" y="342900"/>
            <a:ext cx="10363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64" name="Rectangle 16"/>
          <p:cNvSpPr>
            <a:spLocks noGrp="1" noChangeArrowheads="1"/>
          </p:cNvSpPr>
          <p:nvPr>
            <p:ph type="body" idx="1"/>
          </p:nvPr>
        </p:nvSpPr>
        <p:spPr bwMode="auto">
          <a:xfrm>
            <a:off x="1117600" y="17526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65" name="Rectangle 17"/>
          <p:cNvSpPr>
            <a:spLocks noGrp="1" noChangeArrowheads="1"/>
          </p:cNvSpPr>
          <p:nvPr>
            <p:ph type="dt" sz="half" idx="2"/>
          </p:nvPr>
        </p:nvSpPr>
        <p:spPr bwMode="auto">
          <a:xfrm>
            <a:off x="508000" y="632301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pPr eaLnBrk="0" fontAlgn="base" hangingPunct="0">
              <a:spcBef>
                <a:spcPct val="0"/>
              </a:spcBef>
              <a:spcAft>
                <a:spcPct val="0"/>
              </a:spcAft>
            </a:pPr>
            <a:endParaRPr lang="en-US">
              <a:solidFill>
                <a:srgbClr val="000000"/>
              </a:solidFill>
            </a:endParaRPr>
          </a:p>
        </p:txBody>
      </p:sp>
      <p:sp>
        <p:nvSpPr>
          <p:cNvPr id="2066" name="Rectangle 18"/>
          <p:cNvSpPr>
            <a:spLocks noGrp="1" noChangeArrowheads="1"/>
          </p:cNvSpPr>
          <p:nvPr>
            <p:ph type="ftr" sz="quarter" idx="3"/>
          </p:nvPr>
        </p:nvSpPr>
        <p:spPr bwMode="auto">
          <a:xfrm>
            <a:off x="4165600" y="6323013"/>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pPr eaLnBrk="0" fontAlgn="base" hangingPunct="0">
              <a:spcBef>
                <a:spcPct val="0"/>
              </a:spcBef>
              <a:spcAft>
                <a:spcPct val="0"/>
              </a:spcAft>
            </a:pPr>
            <a:endParaRPr lang="en-US">
              <a:solidFill>
                <a:srgbClr val="000000"/>
              </a:solidFill>
            </a:endParaRPr>
          </a:p>
        </p:txBody>
      </p:sp>
      <p:sp>
        <p:nvSpPr>
          <p:cNvPr id="2067" name="Rectangle 19"/>
          <p:cNvSpPr>
            <a:spLocks noGrp="1" noChangeArrowheads="1"/>
          </p:cNvSpPr>
          <p:nvPr>
            <p:ph type="sldNum" sz="quarter" idx="4"/>
          </p:nvPr>
        </p:nvSpPr>
        <p:spPr bwMode="auto">
          <a:xfrm>
            <a:off x="9144000" y="632301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pPr eaLnBrk="0" fontAlgn="base" hangingPunct="0">
              <a:spcBef>
                <a:spcPct val="0"/>
              </a:spcBef>
              <a:spcAft>
                <a:spcPct val="0"/>
              </a:spcAft>
            </a:pPr>
            <a:fld id="{6E224261-15A3-4B57-BC2F-49ED07F34F98}" type="slidenum">
              <a:rPr lang="en-US">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56285332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bg2"/>
        </a:buClr>
        <a:buSzPct val="75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SzPct val="75000"/>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75000"/>
        <a:buFont typeface="Monotype Sort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bg2"/>
        </a:buClr>
        <a:buSzPct val="75000"/>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SzPct val="75000"/>
        <a:buChar char="•"/>
        <a:defRPr sz="2000">
          <a:solidFill>
            <a:schemeClr val="tx1"/>
          </a:solidFill>
          <a:latin typeface="+mn-lt"/>
        </a:defRPr>
      </a:lvl5pPr>
      <a:lvl6pPr marL="2514600" indent="-228600" algn="l" rtl="0" eaLnBrk="0" fontAlgn="base" hangingPunct="0">
        <a:spcBef>
          <a:spcPct val="20000"/>
        </a:spcBef>
        <a:spcAft>
          <a:spcPct val="0"/>
        </a:spcAft>
        <a:buClr>
          <a:schemeClr val="bg2"/>
        </a:buClr>
        <a:buSzPct val="75000"/>
        <a:buChar char="•"/>
        <a:defRPr sz="2000">
          <a:solidFill>
            <a:schemeClr val="tx1"/>
          </a:solidFill>
          <a:latin typeface="+mn-lt"/>
        </a:defRPr>
      </a:lvl6pPr>
      <a:lvl7pPr marL="2971800" indent="-228600" algn="l" rtl="0" eaLnBrk="0" fontAlgn="base" hangingPunct="0">
        <a:spcBef>
          <a:spcPct val="20000"/>
        </a:spcBef>
        <a:spcAft>
          <a:spcPct val="0"/>
        </a:spcAft>
        <a:buClr>
          <a:schemeClr val="bg2"/>
        </a:buClr>
        <a:buSzPct val="75000"/>
        <a:buChar char="•"/>
        <a:defRPr sz="2000">
          <a:solidFill>
            <a:schemeClr val="tx1"/>
          </a:solidFill>
          <a:latin typeface="+mn-lt"/>
        </a:defRPr>
      </a:lvl7pPr>
      <a:lvl8pPr marL="3429000" indent="-228600" algn="l" rtl="0" eaLnBrk="0" fontAlgn="base" hangingPunct="0">
        <a:spcBef>
          <a:spcPct val="20000"/>
        </a:spcBef>
        <a:spcAft>
          <a:spcPct val="0"/>
        </a:spcAft>
        <a:buClr>
          <a:schemeClr val="bg2"/>
        </a:buClr>
        <a:buSzPct val="75000"/>
        <a:buChar char="•"/>
        <a:defRPr sz="2000">
          <a:solidFill>
            <a:schemeClr val="tx1"/>
          </a:solidFill>
          <a:latin typeface="+mn-lt"/>
        </a:defRPr>
      </a:lvl8pPr>
      <a:lvl9pPr marL="3886200" indent="-228600" algn="l" rtl="0" eaLnBrk="0" fontAlgn="base" hangingPunct="0">
        <a:spcBef>
          <a:spcPct val="20000"/>
        </a:spcBef>
        <a:spcAft>
          <a:spcPct val="0"/>
        </a:spcAft>
        <a:buClr>
          <a:schemeClr val="bg2"/>
        </a:buClr>
        <a:buSzPct val="75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8.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48.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4.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1.xml"/></Relationships>
</file>

<file path=ppt/slides/_rels/slide24.xml.rels><?xml version="1.0" encoding="UTF-8" standalone="yes"?>
<Relationships xmlns="http://schemas.openxmlformats.org/package/2006/relationships"><Relationship Id="rId3" Type="http://schemas.openxmlformats.org/officeDocument/2006/relationships/hyperlink" Target="https://www.smartinsights.com/digital-marketing-strategy/online-business-revenue-models/essential-marketing-strategy-models-growthshare-matrix/" TargetMode="External"/><Relationship Id="rId2" Type="http://schemas.openxmlformats.org/officeDocument/2006/relationships/image" Target="../media/image26.png"/><Relationship Id="rId1" Type="http://schemas.openxmlformats.org/officeDocument/2006/relationships/slideLayout" Target="../slideLayouts/slideLayout18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6632"/>
            <a:ext cx="10363200" cy="1143000"/>
          </a:xfrm>
        </p:spPr>
        <p:txBody>
          <a:bodyPr/>
          <a:lstStyle/>
          <a:p>
            <a:pPr algn="ctr"/>
            <a:r>
              <a:rPr lang="en-US" b="1" dirty="0"/>
              <a:t>Marketing Planning and Strategy</a:t>
            </a:r>
            <a:endParaRPr lang="en-GB" b="1" dirty="0"/>
          </a:p>
        </p:txBody>
      </p:sp>
      <p:pic>
        <p:nvPicPr>
          <p:cNvPr id="6146" name="Picture 2" descr="21 Digital Marketing Questions for your 2020 Marketing Plan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816849"/>
            <a:ext cx="10632504" cy="506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555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2016-3621-4C18-8C86-DB3296815A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AD5ED6-D941-493E-B26D-4ABAE177AAD2}"/>
              </a:ext>
            </a:extLst>
          </p:cNvPr>
          <p:cNvSpPr>
            <a:spLocks noGrp="1"/>
          </p:cNvSpPr>
          <p:nvPr>
            <p:ph idx="1"/>
          </p:nvPr>
        </p:nvSpPr>
        <p:spPr/>
        <p:txBody>
          <a:bodyPr/>
          <a:lstStyle/>
          <a:p>
            <a:endParaRPr lang="en-US"/>
          </a:p>
        </p:txBody>
      </p:sp>
      <p:pic>
        <p:nvPicPr>
          <p:cNvPr id="5" name="Picture 6" descr="PEST Analysis is a measurement tool which is used to assess ...">
            <a:extLst>
              <a:ext uri="{FF2B5EF4-FFF2-40B4-BE49-F238E27FC236}">
                <a16:creationId xmlns:a16="http://schemas.microsoft.com/office/drawing/2014/main" id="{76027F2E-3451-4367-A158-325744A55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215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315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22B7-F48C-49A0-831A-A8FF4A7141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182C9B-FAAC-48DB-AACC-A31F66025697}"/>
              </a:ext>
            </a:extLst>
          </p:cNvPr>
          <p:cNvSpPr>
            <a:spLocks noGrp="1"/>
          </p:cNvSpPr>
          <p:nvPr>
            <p:ph idx="1"/>
          </p:nvPr>
        </p:nvSpPr>
        <p:spPr/>
        <p:txBody>
          <a:bodyPr/>
          <a:lstStyle/>
          <a:p>
            <a:endParaRPr lang="en-US"/>
          </a:p>
        </p:txBody>
      </p:sp>
      <p:pic>
        <p:nvPicPr>
          <p:cNvPr id="5" name="Picture 2" descr="Royalty Free Slept Analysis Stock Photos | rawpixel">
            <a:extLst>
              <a:ext uri="{FF2B5EF4-FFF2-40B4-BE49-F238E27FC236}">
                <a16:creationId xmlns:a16="http://schemas.microsoft.com/office/drawing/2014/main" id="{5A917379-DF49-4DBA-B9E5-4D48A88A6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4421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ESTEL Analysis (PEST Analysis) EXPLAINED with EXAMPLES | B2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95"/>
            <a:ext cx="12192000" cy="681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03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teeple analysis by LouAnn Conner (SagaciousThink) via Slideshare |  Economic environment, Steeple,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258"/>
            <a:ext cx="12192000" cy="689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41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half" idx="1"/>
          </p:nvPr>
        </p:nvSpPr>
        <p:spPr>
          <a:xfrm>
            <a:off x="911424" y="1676400"/>
            <a:ext cx="7704856" cy="4191000"/>
          </a:xfrm>
        </p:spPr>
        <p:txBody>
          <a:bodyPr/>
          <a:lstStyle/>
          <a:p>
            <a:r>
              <a:rPr lang="en-GB" sz="2800" dirty="0"/>
              <a:t>Detailed questionnaire explores important aspects</a:t>
            </a:r>
          </a:p>
          <a:p>
            <a:r>
              <a:rPr lang="en-GB" sz="2800" dirty="0"/>
              <a:t>Careful and comprehensive audit so each topic is thoroughly examined</a:t>
            </a:r>
          </a:p>
          <a:p>
            <a:r>
              <a:rPr lang="en-GB" sz="2800" dirty="0"/>
              <a:t>Preliminary findings prepared for each step</a:t>
            </a:r>
          </a:p>
          <a:p>
            <a:r>
              <a:rPr lang="en-GB" sz="2800" dirty="0"/>
              <a:t>Diversity of viewpoints is sought to arrive at full understanding</a:t>
            </a:r>
          </a:p>
          <a:p>
            <a:r>
              <a:rPr lang="en-GB" sz="2800" dirty="0"/>
              <a:t>Begin with top management and work down to specialist marketing functions</a:t>
            </a:r>
          </a:p>
          <a:p>
            <a:r>
              <a:rPr lang="en-GB" sz="2800" dirty="0"/>
              <a:t>Final written report covers entire scope of investigation</a:t>
            </a:r>
          </a:p>
        </p:txBody>
      </p:sp>
      <p:sp>
        <p:nvSpPr>
          <p:cNvPr id="4101" name="WordArt 5"/>
          <p:cNvSpPr>
            <a:spLocks noChangeArrowheads="1" noChangeShapeType="1" noTextEdit="1"/>
          </p:cNvSpPr>
          <p:nvPr/>
        </p:nvSpPr>
        <p:spPr bwMode="auto">
          <a:xfrm>
            <a:off x="2362200" y="304800"/>
            <a:ext cx="7924800" cy="137160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26227"/>
              </a:avLst>
            </a:prstTxWarp>
          </a:bodyPr>
          <a:lstStyle/>
          <a:p>
            <a:pPr algn="ctr" eaLnBrk="0" fontAlgn="base" hangingPunct="0">
              <a:spcBef>
                <a:spcPct val="0"/>
              </a:spcBef>
              <a:spcAft>
                <a:spcPct val="0"/>
              </a:spcAft>
            </a:pPr>
            <a:r>
              <a:rPr lang="en-GB" sz="3600" kern="10">
                <a:ln w="9525">
                  <a:solidFill>
                    <a:srgbClr val="993300"/>
                  </a:solidFill>
                  <a:round/>
                  <a:headEnd/>
                  <a:tailEnd/>
                </a:ln>
                <a:solidFill>
                  <a:srgbClr val="FF6600"/>
                </a:solidFill>
                <a:latin typeface="Impact"/>
              </a:rPr>
              <a:t>Marketing audit technique</a:t>
            </a:r>
          </a:p>
        </p:txBody>
      </p:sp>
      <p:pic>
        <p:nvPicPr>
          <p:cNvPr id="3106" name="Picture 34" descr="Marketing Audits - Magnus Marke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2264" y="2132856"/>
            <a:ext cx="3747641" cy="24972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688288" y="6021288"/>
            <a:ext cx="2664296" cy="369332"/>
          </a:xfrm>
          <a:prstGeom prst="rect">
            <a:avLst/>
          </a:prstGeom>
          <a:noFill/>
        </p:spPr>
        <p:txBody>
          <a:bodyPr wrap="square" rtlCol="0">
            <a:spAutoFit/>
          </a:bodyPr>
          <a:lstStyle/>
          <a:p>
            <a:r>
              <a:rPr lang="en-US" dirty="0"/>
              <a:t>(Madison </a:t>
            </a:r>
            <a:r>
              <a:rPr lang="en-US" dirty="0" err="1"/>
              <a:t>Majeed</a:t>
            </a:r>
            <a:r>
              <a:rPr lang="en-US" dirty="0"/>
              <a:t>, 2019)</a:t>
            </a:r>
            <a:endParaRPr lang="en-GB" dirty="0"/>
          </a:p>
        </p:txBody>
      </p:sp>
    </p:spTree>
    <p:extLst>
      <p:ext uri="{BB962C8B-B14F-4D97-AF65-F5344CB8AC3E}">
        <p14:creationId xmlns:p14="http://schemas.microsoft.com/office/powerpoint/2010/main" val="2306416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819400" y="228600"/>
            <a:ext cx="7772400" cy="685800"/>
          </a:xfrm>
        </p:spPr>
        <p:txBody>
          <a:bodyPr/>
          <a:lstStyle/>
          <a:p>
            <a:pPr algn="ctr"/>
            <a:r>
              <a:rPr lang="en-GB" sz="3400"/>
              <a:t>The marketing (product) audit</a:t>
            </a:r>
            <a:endParaRPr lang="en-GB"/>
          </a:p>
        </p:txBody>
      </p:sp>
      <p:sp>
        <p:nvSpPr>
          <p:cNvPr id="4099" name="Rectangle 3"/>
          <p:cNvSpPr>
            <a:spLocks noGrp="1" noChangeArrowheads="1"/>
          </p:cNvSpPr>
          <p:nvPr>
            <p:ph type="body" sz="half" idx="1"/>
          </p:nvPr>
        </p:nvSpPr>
        <p:spPr>
          <a:xfrm>
            <a:off x="1595265" y="710978"/>
            <a:ext cx="9793088" cy="4876800"/>
          </a:xfrm>
        </p:spPr>
        <p:txBody>
          <a:bodyPr/>
          <a:lstStyle/>
          <a:p>
            <a:pPr>
              <a:buFontTx/>
              <a:buNone/>
            </a:pPr>
            <a:r>
              <a:rPr lang="en-GB" sz="2400" dirty="0">
                <a:latin typeface="Times New Roman" panose="02020603050405020304" pitchFamily="18" charset="0"/>
                <a:cs typeface="Times New Roman" panose="02020603050405020304" pitchFamily="18" charset="0"/>
              </a:rPr>
              <a:t>Checklist covers each major product/product group:</a:t>
            </a:r>
          </a:p>
          <a:p>
            <a:r>
              <a:rPr lang="en-GB" sz="2400" dirty="0">
                <a:latin typeface="Times New Roman" panose="02020603050405020304" pitchFamily="18" charset="0"/>
                <a:cs typeface="Times New Roman" panose="02020603050405020304" pitchFamily="18" charset="0"/>
              </a:rPr>
              <a:t>Market share</a:t>
            </a:r>
          </a:p>
          <a:p>
            <a:r>
              <a:rPr lang="en-GB" sz="2400" dirty="0">
                <a:latin typeface="Times New Roman" panose="02020603050405020304" pitchFamily="18" charset="0"/>
                <a:cs typeface="Times New Roman" panose="02020603050405020304" pitchFamily="18" charset="0"/>
              </a:rPr>
              <a:t>Consumer likes/dislikes</a:t>
            </a:r>
          </a:p>
          <a:p>
            <a:r>
              <a:rPr lang="en-GB" sz="2400" dirty="0">
                <a:latin typeface="Times New Roman" panose="02020603050405020304" pitchFamily="18" charset="0"/>
                <a:cs typeface="Times New Roman" panose="02020603050405020304" pitchFamily="18" charset="0"/>
              </a:rPr>
              <a:t>Historical sales trend</a:t>
            </a:r>
          </a:p>
          <a:p>
            <a:r>
              <a:rPr lang="en-GB" sz="2400" dirty="0">
                <a:latin typeface="Times New Roman" panose="02020603050405020304" pitchFamily="18" charset="0"/>
                <a:cs typeface="Times New Roman" panose="02020603050405020304" pitchFamily="18" charset="0"/>
              </a:rPr>
              <a:t>Seasonality</a:t>
            </a:r>
          </a:p>
          <a:p>
            <a:r>
              <a:rPr lang="en-GB" sz="2400" dirty="0">
                <a:latin typeface="Times New Roman" panose="02020603050405020304" pitchFamily="18" charset="0"/>
                <a:cs typeface="Times New Roman" panose="02020603050405020304" pitchFamily="18" charset="0"/>
              </a:rPr>
              <a:t>Proportion of total company sales</a:t>
            </a:r>
          </a:p>
          <a:p>
            <a:r>
              <a:rPr lang="en-GB" sz="2400" dirty="0">
                <a:latin typeface="Times New Roman" panose="02020603050405020304" pitchFamily="18" charset="0"/>
                <a:cs typeface="Times New Roman" panose="02020603050405020304" pitchFamily="18" charset="0"/>
              </a:rPr>
              <a:t>Contribution margin (of profit)</a:t>
            </a:r>
          </a:p>
          <a:p>
            <a:r>
              <a:rPr lang="en-GB" sz="2400" dirty="0">
                <a:latin typeface="Times New Roman" panose="02020603050405020304" pitchFamily="18" charset="0"/>
                <a:cs typeface="Times New Roman" panose="02020603050405020304" pitchFamily="18" charset="0"/>
              </a:rPr>
              <a:t>Proportion of total contribution (to all sales)</a:t>
            </a:r>
          </a:p>
          <a:p>
            <a:r>
              <a:rPr lang="en-GB" sz="2400" dirty="0">
                <a:latin typeface="Times New Roman" panose="02020603050405020304" pitchFamily="18" charset="0"/>
                <a:cs typeface="Times New Roman" panose="02020603050405020304" pitchFamily="18" charset="0"/>
              </a:rPr>
              <a:t>Return on investment</a:t>
            </a:r>
          </a:p>
          <a:p>
            <a:r>
              <a:rPr lang="en-GB" sz="2400" dirty="0">
                <a:latin typeface="Times New Roman" panose="02020603050405020304" pitchFamily="18" charset="0"/>
                <a:cs typeface="Times New Roman" panose="02020603050405020304" pitchFamily="18" charset="0"/>
              </a:rPr>
              <a:t>How it fits the company’s product mix</a:t>
            </a:r>
            <a:endParaRPr lang="en-GB" sz="2000" dirty="0">
              <a:latin typeface="Times New Roman" panose="02020603050405020304" pitchFamily="18" charset="0"/>
              <a:cs typeface="Times New Roman" panose="02020603050405020304" pitchFamily="18" charset="0"/>
            </a:endParaRPr>
          </a:p>
          <a:p>
            <a:endParaRPr lang="en-GB" sz="2000" dirty="0"/>
          </a:p>
          <a:p>
            <a:endParaRPr lang="en-GB" sz="2000" dirty="0"/>
          </a:p>
          <a:p>
            <a:endParaRPr lang="en-GB" sz="2800" dirty="0"/>
          </a:p>
        </p:txBody>
      </p:sp>
      <p:pic>
        <p:nvPicPr>
          <p:cNvPr id="4131" name="Picture 35" descr="Marketing Aud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5091005"/>
            <a:ext cx="5951984" cy="1766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06666" y="5661248"/>
            <a:ext cx="324036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 Hendricks, 2020)</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5811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895600" y="0"/>
            <a:ext cx="7772400" cy="1752600"/>
          </a:xfrm>
        </p:spPr>
        <p:txBody>
          <a:bodyPr/>
          <a:lstStyle/>
          <a:p>
            <a:pPr algn="ctr"/>
            <a:r>
              <a:rPr lang="en-GB" sz="3600" dirty="0"/>
              <a:t>Why forecast?</a:t>
            </a:r>
            <a:endParaRPr lang="en-GB" dirty="0"/>
          </a:p>
        </p:txBody>
      </p:sp>
      <p:sp>
        <p:nvSpPr>
          <p:cNvPr id="4099" name="Rectangle 3"/>
          <p:cNvSpPr>
            <a:spLocks noGrp="1" noChangeArrowheads="1"/>
          </p:cNvSpPr>
          <p:nvPr>
            <p:ph type="subTitle" idx="1"/>
          </p:nvPr>
        </p:nvSpPr>
        <p:spPr>
          <a:xfrm>
            <a:off x="1847528" y="1340768"/>
            <a:ext cx="7620000" cy="4267200"/>
          </a:xfrm>
        </p:spPr>
        <p:txBody>
          <a:bodyPr/>
          <a:lstStyle/>
          <a:p>
            <a:pPr>
              <a:buFontTx/>
              <a:buChar char="•"/>
            </a:pPr>
            <a:r>
              <a:rPr lang="en-GB" sz="2900" dirty="0"/>
              <a:t>Assists management to plan more scientifically</a:t>
            </a:r>
          </a:p>
          <a:p>
            <a:pPr algn="ctr"/>
            <a:r>
              <a:rPr lang="en-GB" sz="3600" dirty="0">
                <a:solidFill>
                  <a:schemeClr val="tx2"/>
                </a:solidFill>
              </a:rPr>
              <a:t>Time</a:t>
            </a:r>
            <a:r>
              <a:rPr lang="en-GB" sz="3600" dirty="0"/>
              <a:t> </a:t>
            </a:r>
            <a:r>
              <a:rPr lang="en-GB" sz="3600" dirty="0">
                <a:solidFill>
                  <a:schemeClr val="tx2"/>
                </a:solidFill>
              </a:rPr>
              <a:t>horizons</a:t>
            </a:r>
          </a:p>
          <a:p>
            <a:pPr>
              <a:buFontTx/>
              <a:buChar char="•"/>
            </a:pPr>
            <a:r>
              <a:rPr lang="en-GB" sz="2900" dirty="0"/>
              <a:t>Short term - up to 3 months </a:t>
            </a:r>
          </a:p>
          <a:p>
            <a:pPr>
              <a:buFontTx/>
              <a:buChar char="•"/>
            </a:pPr>
            <a:r>
              <a:rPr lang="en-GB" sz="2900" dirty="0"/>
              <a:t>Medium term - 1 year (</a:t>
            </a:r>
            <a:r>
              <a:rPr lang="en-GB" sz="2900" dirty="0" err="1"/>
              <a:t>ie</a:t>
            </a:r>
            <a:r>
              <a:rPr lang="en-GB" sz="2900" dirty="0"/>
              <a:t> the normal business cycle)</a:t>
            </a:r>
          </a:p>
          <a:p>
            <a:pPr>
              <a:buFontTx/>
              <a:buChar char="•"/>
            </a:pPr>
            <a:r>
              <a:rPr lang="en-GB" sz="2900" dirty="0"/>
              <a:t>Long term - 2                     5                     10+ years</a:t>
            </a:r>
            <a:endParaRPr lang="en-GB" dirty="0"/>
          </a:p>
        </p:txBody>
      </p:sp>
      <p:sp>
        <p:nvSpPr>
          <p:cNvPr id="4101" name="AutoShape 5"/>
          <p:cNvSpPr>
            <a:spLocks noChangeArrowheads="1"/>
          </p:cNvSpPr>
          <p:nvPr/>
        </p:nvSpPr>
        <p:spPr bwMode="auto">
          <a:xfrm>
            <a:off x="5181600" y="4114800"/>
            <a:ext cx="1066800" cy="381000"/>
          </a:xfrm>
          <a:prstGeom prst="rightArrow">
            <a:avLst>
              <a:gd name="adj1" fmla="val 50000"/>
              <a:gd name="adj2" fmla="val 7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sp>
        <p:nvSpPr>
          <p:cNvPr id="4102" name="AutoShape 6"/>
          <p:cNvSpPr>
            <a:spLocks noChangeArrowheads="1"/>
          </p:cNvSpPr>
          <p:nvPr/>
        </p:nvSpPr>
        <p:spPr bwMode="auto">
          <a:xfrm>
            <a:off x="6705600" y="4114800"/>
            <a:ext cx="1143000" cy="381000"/>
          </a:xfrm>
          <a:prstGeom prst="rightArrow">
            <a:avLst>
              <a:gd name="adj1" fmla="val 50000"/>
              <a:gd name="adj2" fmla="val 7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GB" sz="2400">
              <a:solidFill>
                <a:srgbClr val="660066"/>
              </a:solidFill>
              <a:latin typeface="Times New Roman" pitchFamily="18" charset="0"/>
            </a:endParaRPr>
          </a:p>
        </p:txBody>
      </p:sp>
      <p:pic>
        <p:nvPicPr>
          <p:cNvPr id="4103" name="Picture 7" descr="E:\SERIF\CLIPART\SYMBOLS\SYMBOLS\DIMLINE.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4724400"/>
            <a:ext cx="8077200" cy="136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464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WordArt 5"/>
          <p:cNvSpPr>
            <a:spLocks noChangeArrowheads="1" noChangeShapeType="1" noTextEdit="1"/>
          </p:cNvSpPr>
          <p:nvPr/>
        </p:nvSpPr>
        <p:spPr bwMode="auto">
          <a:xfrm>
            <a:off x="2782888" y="476251"/>
            <a:ext cx="7219950" cy="1457325"/>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3600" kern="10">
                <a:ln w="9525">
                  <a:solidFill>
                    <a:srgbClr val="000000"/>
                  </a:solidFill>
                  <a:round/>
                  <a:headEnd/>
                  <a:tailEnd/>
                </a:ln>
                <a:solidFill>
                  <a:srgbClr val="000000"/>
                </a:solidFill>
                <a:latin typeface="Arial Black"/>
              </a:rPr>
              <a:t>SMART marketing objectives</a:t>
            </a:r>
          </a:p>
        </p:txBody>
      </p:sp>
      <p:pic>
        <p:nvPicPr>
          <p:cNvPr id="11266" name="Picture 2" descr="8 Step Social Media Marketing Strategy for Businesses in 2019 [UPDATED] |  Marketing strategy social media, Smart goals, Social media marketing 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889269"/>
            <a:ext cx="9624392" cy="49687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1344" y="6453336"/>
            <a:ext cx="2088232" cy="369332"/>
          </a:xfrm>
          <a:prstGeom prst="rect">
            <a:avLst/>
          </a:prstGeom>
          <a:noFill/>
        </p:spPr>
        <p:txBody>
          <a:bodyPr wrap="square" rtlCol="0">
            <a:spAutoFit/>
          </a:bodyPr>
          <a:lstStyle/>
          <a:p>
            <a:r>
              <a:rPr lang="en-US" dirty="0"/>
              <a:t>(R. Rubin, 2019)</a:t>
            </a:r>
            <a:endParaRPr lang="en-GB" dirty="0"/>
          </a:p>
        </p:txBody>
      </p:sp>
    </p:spTree>
    <p:extLst>
      <p:ext uri="{BB962C8B-B14F-4D97-AF65-F5344CB8AC3E}">
        <p14:creationId xmlns:p14="http://schemas.microsoft.com/office/powerpoint/2010/main" val="2187622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2711624" y="1052736"/>
            <a:ext cx="7235825" cy="1944688"/>
          </a:xfrm>
        </p:spPr>
        <p:txBody>
          <a:bodyPr/>
          <a:lstStyle/>
          <a:p>
            <a:pPr algn="just"/>
            <a:r>
              <a:rPr lang="en-GB" sz="2300" b="1" dirty="0">
                <a:latin typeface="Times New Roman" panose="02020603050405020304" pitchFamily="18" charset="0"/>
                <a:cs typeface="Times New Roman" panose="02020603050405020304" pitchFamily="18" charset="0"/>
              </a:rPr>
              <a:t>Final stage is to establish standards against which progress can be checked as plans are carried out in practice. Therefore quantities and timescales should be put into marketing objectives</a:t>
            </a:r>
            <a:endParaRPr lang="en-US" sz="2300" b="1" dirty="0">
              <a:latin typeface="Times New Roman" panose="02020603050405020304" pitchFamily="18" charset="0"/>
              <a:cs typeface="Times New Roman" panose="02020603050405020304" pitchFamily="18" charset="0"/>
            </a:endParaRPr>
          </a:p>
        </p:txBody>
      </p:sp>
      <p:sp>
        <p:nvSpPr>
          <p:cNvPr id="2052" name="WordArt 4"/>
          <p:cNvSpPr>
            <a:spLocks noChangeArrowheads="1" noChangeShapeType="1" noTextEdit="1"/>
          </p:cNvSpPr>
          <p:nvPr/>
        </p:nvSpPr>
        <p:spPr bwMode="auto">
          <a:xfrm>
            <a:off x="3359151" y="0"/>
            <a:ext cx="6696075" cy="914400"/>
          </a:xfrm>
          <a:prstGeom prst="rect">
            <a:avLst/>
          </a:prstGeom>
          <a:extLst>
            <a:ext uri="{AF507438-7753-43E0-B8FC-AC1667EBCBE1}">
              <a14:hiddenEffects xmlns:a14="http://schemas.microsoft.com/office/drawing/2010/main">
                <a:effectLst/>
              </a14:hiddenEffects>
            </a:ext>
          </a:extLst>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pPr algn="ctr" eaLnBrk="0" fontAlgn="base" hangingPunct="0">
              <a:spcBef>
                <a:spcPct val="0"/>
              </a:spcBef>
              <a:spcAft>
                <a:spcPct val="0"/>
              </a:spcAft>
            </a:pPr>
            <a:r>
              <a:rPr lang="en-GB" sz="3600" kern="10">
                <a:ln w="9525">
                  <a:round/>
                  <a:headEnd/>
                  <a:tailEnd/>
                </a:ln>
                <a:gradFill rotWithShape="0">
                  <a:gsLst>
                    <a:gs pos="0">
                      <a:srgbClr val="FFFFCC"/>
                    </a:gs>
                    <a:gs pos="100000">
                      <a:srgbClr val="FF9999"/>
                    </a:gs>
                  </a:gsLst>
                  <a:lin ang="5400000" scaled="1"/>
                </a:gradFill>
                <a:latin typeface="Times New Roman"/>
                <a:cs typeface="Times New Roman"/>
              </a:rPr>
              <a:t>Measurement and Review</a:t>
            </a:r>
          </a:p>
        </p:txBody>
      </p:sp>
      <p:sp>
        <p:nvSpPr>
          <p:cNvPr id="2054" name="Text Box 6"/>
          <p:cNvSpPr txBox="1">
            <a:spLocks noChangeArrowheads="1"/>
          </p:cNvSpPr>
          <p:nvPr/>
        </p:nvSpPr>
        <p:spPr bwMode="auto">
          <a:xfrm>
            <a:off x="1919288" y="2492375"/>
            <a:ext cx="83185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fontAlgn="base" hangingPunct="0">
              <a:spcBef>
                <a:spcPct val="50000"/>
              </a:spcBef>
              <a:spcAft>
                <a:spcPct val="0"/>
              </a:spcAft>
            </a:pPr>
            <a:r>
              <a:rPr lang="en-GB" sz="2200" b="1" dirty="0">
                <a:solidFill>
                  <a:srgbClr val="080808"/>
                </a:solidFill>
                <a:latin typeface="Times New Roman" panose="02020603050405020304" pitchFamily="18" charset="0"/>
                <a:cs typeface="Times New Roman" panose="02020603050405020304" pitchFamily="18" charset="0"/>
              </a:rPr>
              <a:t>Criteria above will have been specified and plan will show what levels are expected to be achieved in a full year, each quarter and even weekly. This allows a progress check as the year unfolds and take action if needed, so there is a feedback loop to earlier parts of the programme to make adjustments in the light of what has happened.</a:t>
            </a:r>
          </a:p>
          <a:p>
            <a:pPr algn="just" eaLnBrk="0" fontAlgn="base" hangingPunct="0">
              <a:spcBef>
                <a:spcPct val="50000"/>
              </a:spcBef>
              <a:spcAft>
                <a:spcPct val="0"/>
              </a:spcAft>
            </a:pPr>
            <a:r>
              <a:rPr lang="en-GB" sz="2200" b="1" dirty="0">
                <a:solidFill>
                  <a:srgbClr val="080808"/>
                </a:solidFill>
                <a:latin typeface="Times New Roman" panose="02020603050405020304" pitchFamily="18" charset="0"/>
                <a:cs typeface="Times New Roman" panose="02020603050405020304" pitchFamily="18" charset="0"/>
              </a:rPr>
              <a:t>Performance needs monitoring at greater levels of detail. e.g. Are you really giving customers deliver in 48 hrs? Is this level of service costing too much?</a:t>
            </a:r>
          </a:p>
          <a:p>
            <a:pPr algn="just" eaLnBrk="0" fontAlgn="base" hangingPunct="0">
              <a:spcBef>
                <a:spcPct val="50000"/>
              </a:spcBef>
              <a:spcAft>
                <a:spcPct val="0"/>
              </a:spcAft>
            </a:pPr>
            <a:r>
              <a:rPr lang="en-GB" sz="2200" b="1" dirty="0">
                <a:solidFill>
                  <a:srgbClr val="080808"/>
                </a:solidFill>
                <a:latin typeface="Times New Roman" panose="02020603050405020304" pitchFamily="18" charset="0"/>
                <a:cs typeface="Times New Roman" panose="02020603050405020304" pitchFamily="18" charset="0"/>
              </a:rPr>
              <a:t>Measures of performance are a way of telling if you are on track and give opportunity to make adjustments to plans</a:t>
            </a:r>
            <a:endParaRPr lang="en-US" sz="2200" b="1" dirty="0">
              <a:solidFill>
                <a:srgbClr val="08080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1545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folHlink"/>
                </a:solidFill>
              </a:rPr>
              <a:t>Porter’s Generic Strategies</a:t>
            </a:r>
            <a:endParaRPr lang="en-GB" dirty="0"/>
          </a:p>
        </p:txBody>
      </p:sp>
      <p:pic>
        <p:nvPicPr>
          <p:cNvPr id="12290" name="Picture 2" descr="Top Business, Strategy and Management Frameworks EXPLAINED | B2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962" y="1262110"/>
            <a:ext cx="9962576" cy="5599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945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sz="5100"/>
              <a:t>Need for corporate planning</a:t>
            </a:r>
            <a:endParaRPr lang="en-GB"/>
          </a:p>
        </p:txBody>
      </p:sp>
      <p:sp>
        <p:nvSpPr>
          <p:cNvPr id="4100" name="Rectangle 4"/>
          <p:cNvSpPr>
            <a:spLocks noGrp="1" noChangeArrowheads="1"/>
          </p:cNvSpPr>
          <p:nvPr>
            <p:ph type="body" sz="half" idx="2"/>
          </p:nvPr>
        </p:nvSpPr>
        <p:spPr>
          <a:xfrm>
            <a:off x="1487488" y="2204864"/>
            <a:ext cx="6324600" cy="4680520"/>
          </a:xfrm>
        </p:spPr>
        <p:txBody>
          <a:bodyPr/>
          <a:lstStyle/>
          <a:p>
            <a:pPr algn="just"/>
            <a:r>
              <a:rPr lang="en-GB" sz="2400" dirty="0">
                <a:latin typeface="Times New Roman" panose="02020603050405020304" pitchFamily="18" charset="0"/>
                <a:cs typeface="Times New Roman" panose="02020603050405020304" pitchFamily="18" charset="0"/>
              </a:rPr>
              <a:t>Larger business and more complex structures</a:t>
            </a:r>
          </a:p>
          <a:p>
            <a:pPr algn="just"/>
            <a:r>
              <a:rPr lang="en-GB" sz="2400" dirty="0">
                <a:latin typeface="Times New Roman" panose="02020603050405020304" pitchFamily="18" charset="0"/>
                <a:cs typeface="Times New Roman" panose="02020603050405020304" pitchFamily="18" charset="0"/>
              </a:rPr>
              <a:t>Technological advancement means greater capital investment - long-term planning needed to obtain finance</a:t>
            </a:r>
          </a:p>
          <a:p>
            <a:pPr algn="just"/>
            <a:r>
              <a:rPr lang="en-GB" sz="2400" dirty="0">
                <a:latin typeface="Times New Roman" panose="02020603050405020304" pitchFamily="18" charset="0"/>
                <a:cs typeface="Times New Roman" panose="02020603050405020304" pitchFamily="18" charset="0"/>
              </a:rPr>
              <a:t>Increasing pressure for greater profitability</a:t>
            </a:r>
          </a:p>
          <a:p>
            <a:pPr algn="just"/>
            <a:r>
              <a:rPr lang="en-GB" sz="2400" dirty="0">
                <a:latin typeface="Times New Roman" panose="02020603050405020304" pitchFamily="18" charset="0"/>
                <a:cs typeface="Times New Roman" panose="02020603050405020304" pitchFamily="18" charset="0"/>
              </a:rPr>
              <a:t>Better planning tools available through IT</a:t>
            </a:r>
          </a:p>
          <a:p>
            <a:pPr algn="just"/>
            <a:r>
              <a:rPr lang="en-GB" sz="2400" dirty="0">
                <a:latin typeface="Times New Roman" panose="02020603050405020304" pitchFamily="18" charset="0"/>
                <a:cs typeface="Times New Roman" panose="02020603050405020304" pitchFamily="18" charset="0"/>
              </a:rPr>
              <a:t>Evolution of plan with management team ensures co-operation and co-ordination of effort between departments and SBUs</a:t>
            </a:r>
          </a:p>
          <a:p>
            <a:pPr algn="just"/>
            <a:r>
              <a:rPr lang="en-GB" sz="2400" dirty="0">
                <a:latin typeface="Times New Roman" panose="02020603050405020304" pitchFamily="18" charset="0"/>
                <a:cs typeface="Times New Roman" panose="02020603050405020304" pitchFamily="18" charset="0"/>
              </a:rPr>
              <a:t>Imposes discipline to think beyond short term</a:t>
            </a:r>
            <a:endParaRPr lang="en-GB" sz="2800" dirty="0">
              <a:latin typeface="Times New Roman" panose="02020603050405020304" pitchFamily="18" charset="0"/>
              <a:cs typeface="Times New Roman" panose="02020603050405020304" pitchFamily="18" charset="0"/>
            </a:endParaRPr>
          </a:p>
        </p:txBody>
      </p:sp>
      <p:pic>
        <p:nvPicPr>
          <p:cNvPr id="1056" name="Picture 32" descr="How to Prepare a Marketing Plan Like a Pro | Square Media Soluti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216" y="2795402"/>
            <a:ext cx="4151784" cy="30731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44272" y="6237312"/>
            <a:ext cx="288032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Smith, 2020)</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97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260350"/>
            <a:ext cx="7772400" cy="1944688"/>
          </a:xfrm>
        </p:spPr>
        <p:txBody>
          <a:bodyPr/>
          <a:lstStyle/>
          <a:p>
            <a:r>
              <a:rPr lang="en-US" sz="4000" b="1" dirty="0">
                <a:solidFill>
                  <a:schemeClr val="folHlink"/>
                </a:solidFill>
              </a:rPr>
              <a:t>Porter’s Generic Strategies: </a:t>
            </a:r>
            <a:br>
              <a:rPr lang="en-US" sz="4000" b="1" dirty="0">
                <a:solidFill>
                  <a:schemeClr val="folHlink"/>
                </a:solidFill>
              </a:rPr>
            </a:br>
            <a:r>
              <a:rPr lang="en-US" sz="4000" b="1" dirty="0">
                <a:solidFill>
                  <a:schemeClr val="folHlink"/>
                </a:solidFill>
              </a:rPr>
              <a:t>Cost Leadership</a:t>
            </a:r>
            <a:br>
              <a:rPr lang="en-US" sz="4000" dirty="0"/>
            </a:br>
            <a:endParaRPr lang="en-US" sz="4000" dirty="0"/>
          </a:p>
        </p:txBody>
      </p:sp>
      <p:sp>
        <p:nvSpPr>
          <p:cNvPr id="2051" name="Rectangle 3"/>
          <p:cNvSpPr>
            <a:spLocks noGrp="1" noChangeArrowheads="1"/>
          </p:cNvSpPr>
          <p:nvPr>
            <p:ph type="subTitle" idx="1"/>
          </p:nvPr>
        </p:nvSpPr>
        <p:spPr>
          <a:xfrm>
            <a:off x="551384" y="1628800"/>
            <a:ext cx="6264696" cy="1728192"/>
          </a:xfrm>
        </p:spPr>
        <p:txBody>
          <a:bodyPr/>
          <a:lstStyle/>
          <a:p>
            <a:pPr algn="just">
              <a:lnSpc>
                <a:spcPct val="80000"/>
              </a:lnSpc>
            </a:pPr>
            <a:r>
              <a:rPr lang="en-US" sz="2400" dirty="0">
                <a:latin typeface="Times New Roman" panose="02020603050405020304" pitchFamily="18" charset="0"/>
                <a:cs typeface="Times New Roman" panose="02020603050405020304" pitchFamily="18" charset="0"/>
              </a:rPr>
              <a:t>This strategy involves aiming to be lowest cost producer in the industry. The organisation aims to drive costs down from production to sourcing to labour costs. The cost leader usually aims at a broad market, so sufficient sales can cover costs. Low cost producers include </a:t>
            </a:r>
            <a:r>
              <a:rPr lang="en-US" sz="2400" dirty="0" err="1">
                <a:latin typeface="Times New Roman" panose="02020603050405020304" pitchFamily="18" charset="0"/>
                <a:cs typeface="Times New Roman" panose="02020603050405020304" pitchFamily="18" charset="0"/>
              </a:rPr>
              <a:t>Easyjet</a:t>
            </a:r>
            <a:r>
              <a:rPr lang="en-US" sz="2400" dirty="0">
                <a:latin typeface="Times New Roman" panose="02020603050405020304" pitchFamily="18" charset="0"/>
                <a:cs typeface="Times New Roman" panose="02020603050405020304" pitchFamily="18" charset="0"/>
              </a:rPr>
              <a:t>, Ryan Air and </a:t>
            </a:r>
            <a:r>
              <a:rPr lang="en-US" sz="2400" dirty="0" err="1">
                <a:latin typeface="Times New Roman" panose="02020603050405020304" pitchFamily="18" charset="0"/>
                <a:cs typeface="Times New Roman" panose="02020603050405020304" pitchFamily="18" charset="0"/>
              </a:rPr>
              <a:t>Asda</a:t>
            </a:r>
            <a:r>
              <a:rPr lang="en-US" sz="2400" dirty="0">
                <a:latin typeface="Times New Roman" panose="02020603050405020304" pitchFamily="18" charset="0"/>
                <a:cs typeface="Times New Roman" panose="02020603050405020304" pitchFamily="18" charset="0"/>
              </a:rPr>
              <a:t>. Some organisations may aim to drive costs down, but not pass these savings to customers, aiming for increased profits because their brand commands a premium rate.</a:t>
            </a:r>
          </a:p>
          <a:p>
            <a:pPr>
              <a:lnSpc>
                <a:spcPct val="80000"/>
              </a:lnSpc>
            </a:pPr>
            <a:endParaRPr lang="en-US" sz="24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a:p>
            <a:pPr>
              <a:lnSpc>
                <a:spcPct val="80000"/>
              </a:lnSpc>
            </a:pPr>
            <a:endParaRPr lang="en-US" sz="800" b="1" dirty="0"/>
          </a:p>
        </p:txBody>
      </p:sp>
      <p:pic>
        <p:nvPicPr>
          <p:cNvPr id="13314" name="Picture 2" descr="ASDA logo and symbol, meaning, history,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84" y="4725442"/>
            <a:ext cx="4146640" cy="213255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yanair return to daily schedule of 1,000 flights today | Buzz.i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1802" y="1549061"/>
            <a:ext cx="4110198" cy="231198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Will Primark Enter Canada After the Exit of Forever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1802" y="4116615"/>
            <a:ext cx="4110198" cy="274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699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09600" y="277814"/>
            <a:ext cx="10972800" cy="1139825"/>
          </a:xfrm>
        </p:spPr>
        <p:txBody>
          <a:bodyPr wrap="square" anchor="t">
            <a:normAutofit/>
          </a:bodyPr>
          <a:lstStyle/>
          <a:p>
            <a:pPr>
              <a:lnSpc>
                <a:spcPct val="90000"/>
              </a:lnSpc>
            </a:pPr>
            <a:br>
              <a:rPr lang="en-US" sz="2300" b="1" dirty="0"/>
            </a:br>
            <a:r>
              <a:rPr lang="en-US" sz="2800" b="1" dirty="0"/>
              <a:t>Porter’s Generic Strategies: Differentiation</a:t>
            </a:r>
            <a:br>
              <a:rPr lang="en-US" sz="2300" dirty="0"/>
            </a:br>
            <a:endParaRPr lang="en-US" sz="2300" dirty="0"/>
          </a:p>
        </p:txBody>
      </p:sp>
      <p:sp>
        <p:nvSpPr>
          <p:cNvPr id="2051" name="Rectangle 3"/>
          <p:cNvSpPr>
            <a:spLocks noGrp="1" noChangeArrowheads="1"/>
          </p:cNvSpPr>
          <p:nvPr>
            <p:ph sz="half" idx="1"/>
          </p:nvPr>
        </p:nvSpPr>
        <p:spPr>
          <a:xfrm>
            <a:off x="609600" y="1600201"/>
            <a:ext cx="5384800" cy="4530725"/>
          </a:xfrm>
        </p:spPr>
        <p:txBody>
          <a:bodyPr wrap="square" anchor="t">
            <a:normAutofit/>
          </a:bodyPr>
          <a:lstStyle/>
          <a:p>
            <a:pPr marL="0" indent="0" algn="just">
              <a:lnSpc>
                <a:spcPct val="90000"/>
              </a:lnSpc>
              <a:buNone/>
            </a:pPr>
            <a:r>
              <a:rPr lang="en-US" sz="2000" dirty="0">
                <a:latin typeface="Times New Roman" panose="02020603050405020304" pitchFamily="18" charset="0"/>
                <a:cs typeface="Times New Roman" panose="02020603050405020304" pitchFamily="18" charset="0"/>
              </a:rPr>
              <a:t>Organisations strive to be different. Having competitive advantage that allows company and its products stand out is crucial for success. With a differentiation strategy the organisation can focus efforts on particular segments and charge for added differentiated value. Brompton folding cycles’ compact design differentiates them from other folding bike companies. New concepts that allow for differentiation can be patented, but these have limited life span and face danger that an idea that gives a competitive advantage will be copied in one form or another</a:t>
            </a:r>
          </a:p>
        </p:txBody>
      </p:sp>
      <p:pic>
        <p:nvPicPr>
          <p:cNvPr id="14338" name="Picture 2" descr="Brompton's first US store: a success story unfolds - Adye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453" r="15695" b="2"/>
          <a:stretch/>
        </p:blipFill>
        <p:spPr bwMode="auto">
          <a:xfrm>
            <a:off x="6197600" y="1600201"/>
            <a:ext cx="5384800" cy="453072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97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09600" y="274638"/>
            <a:ext cx="10972800" cy="1143000"/>
          </a:xfrm>
        </p:spPr>
        <p:txBody>
          <a:bodyPr wrap="square" anchor="b">
            <a:normAutofit/>
          </a:bodyPr>
          <a:lstStyle/>
          <a:p>
            <a:pPr>
              <a:lnSpc>
                <a:spcPct val="90000"/>
              </a:lnSpc>
            </a:pPr>
            <a:r>
              <a:rPr lang="en-US" sz="3100" b="1"/>
              <a:t>Porter’s Generic Strategies: Niche strategy (focus)</a:t>
            </a:r>
            <a:br>
              <a:rPr lang="en-US" sz="3100" b="1"/>
            </a:br>
            <a:endParaRPr lang="en-US" sz="3100"/>
          </a:p>
        </p:txBody>
      </p:sp>
      <p:sp>
        <p:nvSpPr>
          <p:cNvPr id="73" name="Text Placeholder 2">
            <a:extLst>
              <a:ext uri="{FF2B5EF4-FFF2-40B4-BE49-F238E27FC236}">
                <a16:creationId xmlns:a16="http://schemas.microsoft.com/office/drawing/2014/main" id="{1556DCBA-BAC3-4970-BE0F-D102D9DD32DC}"/>
              </a:ext>
            </a:extLst>
          </p:cNvPr>
          <p:cNvSpPr>
            <a:spLocks noGrp="1"/>
          </p:cNvSpPr>
          <p:nvPr>
            <p:ph type="body" idx="1"/>
          </p:nvPr>
        </p:nvSpPr>
        <p:spPr>
          <a:xfrm>
            <a:off x="609600" y="1535113"/>
            <a:ext cx="5386917" cy="639762"/>
          </a:xfrm>
        </p:spPr>
        <p:txBody>
          <a:bodyPr/>
          <a:lstStyle/>
          <a:p>
            <a:endParaRPr lang="en-US"/>
          </a:p>
        </p:txBody>
      </p:sp>
      <p:pic>
        <p:nvPicPr>
          <p:cNvPr id="15362" name="Picture 2" descr="Electric Rolls-Royce Classic Cars Are Here And They Start From $463,000 |  Carscoops"/>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9600" y="2696050"/>
            <a:ext cx="5386917" cy="290893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5" name="Text Placeholder 4">
            <a:extLst>
              <a:ext uri="{FF2B5EF4-FFF2-40B4-BE49-F238E27FC236}">
                <a16:creationId xmlns:a16="http://schemas.microsoft.com/office/drawing/2014/main" id="{E16BBD76-3529-489F-ADC8-B1EA67BC31C1}"/>
              </a:ext>
            </a:extLst>
          </p:cNvPr>
          <p:cNvSpPr>
            <a:spLocks noGrp="1"/>
          </p:cNvSpPr>
          <p:nvPr>
            <p:ph type="body" sz="quarter" idx="3"/>
          </p:nvPr>
        </p:nvSpPr>
        <p:spPr>
          <a:xfrm>
            <a:off x="6193368" y="1535113"/>
            <a:ext cx="5389033" cy="639762"/>
          </a:xfrm>
        </p:spPr>
        <p:txBody>
          <a:bodyPr/>
          <a:lstStyle/>
          <a:p>
            <a:endParaRPr lang="en-US"/>
          </a:p>
        </p:txBody>
      </p:sp>
      <p:sp>
        <p:nvSpPr>
          <p:cNvPr id="2051" name="Rectangle 3"/>
          <p:cNvSpPr>
            <a:spLocks noGrp="1" noChangeArrowheads="1"/>
          </p:cNvSpPr>
          <p:nvPr>
            <p:ph sz="quarter" idx="4"/>
          </p:nvPr>
        </p:nvSpPr>
        <p:spPr>
          <a:xfrm>
            <a:off x="6193368" y="2174875"/>
            <a:ext cx="5389033" cy="3951288"/>
          </a:xfrm>
        </p:spPr>
        <p:txBody>
          <a:bodyPr wrap="square" anchor="t">
            <a:normAutofit/>
          </a:bodyPr>
          <a:lstStyle/>
          <a:p>
            <a:pPr marL="0" indent="0" algn="just">
              <a:buNone/>
            </a:pPr>
            <a:r>
              <a:rPr lang="en-US" dirty="0">
                <a:latin typeface="Times New Roman" panose="02020603050405020304" pitchFamily="18" charset="0"/>
                <a:cs typeface="Times New Roman" panose="02020603050405020304" pitchFamily="18" charset="0"/>
              </a:rPr>
              <a:t>The organisation focuses effort on a particular segment and becomes well known for providing products/services within the segment. They form a competitive advantage for this niche market and succeed by being a low cost producer or differentiator within the segment. e.g. Rolls Royce and Bentley</a:t>
            </a:r>
          </a:p>
        </p:txBody>
      </p:sp>
    </p:spTree>
    <p:extLst>
      <p:ext uri="{BB962C8B-B14F-4D97-AF65-F5344CB8AC3E}">
        <p14:creationId xmlns:p14="http://schemas.microsoft.com/office/powerpoint/2010/main" val="381942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Arc 13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0" name="Rectangle 2"/>
          <p:cNvSpPr>
            <a:spLocks noGrp="1" noChangeArrowheads="1"/>
          </p:cNvSpPr>
          <p:nvPr>
            <p:ph type="ctrTitle"/>
          </p:nvPr>
        </p:nvSpPr>
        <p:spPr>
          <a:xfrm>
            <a:off x="7080738" y="647593"/>
            <a:ext cx="4467792" cy="3060541"/>
          </a:xfrm>
        </p:spPr>
        <p:txBody>
          <a:bodyPr>
            <a:normAutofit/>
          </a:bodyPr>
          <a:lstStyle/>
          <a:p>
            <a:r>
              <a:rPr lang="en-US" sz="5100">
                <a:solidFill>
                  <a:srgbClr val="FFFFFF"/>
                </a:solidFill>
              </a:rPr>
              <a:t>Are you ‘Stuck in the middle’?</a:t>
            </a:r>
            <a:br>
              <a:rPr lang="en-US" sz="5100">
                <a:solidFill>
                  <a:srgbClr val="FFFFFF"/>
                </a:solidFill>
              </a:rPr>
            </a:br>
            <a:br>
              <a:rPr lang="en-US" sz="5100">
                <a:solidFill>
                  <a:srgbClr val="FFFFFF"/>
                </a:solidFill>
              </a:rPr>
            </a:br>
            <a:endParaRPr lang="en-US" sz="5100">
              <a:solidFill>
                <a:srgbClr val="FFFFFF"/>
              </a:solidFill>
            </a:endParaRPr>
          </a:p>
        </p:txBody>
      </p:sp>
      <p:sp>
        <p:nvSpPr>
          <p:cNvPr id="2051" name="Rectangle 3"/>
          <p:cNvSpPr>
            <a:spLocks noGrp="1" noChangeArrowheads="1"/>
          </p:cNvSpPr>
          <p:nvPr>
            <p:ph type="subTitle" idx="1"/>
          </p:nvPr>
        </p:nvSpPr>
        <p:spPr>
          <a:xfrm>
            <a:off x="7080738" y="2708920"/>
            <a:ext cx="4467792" cy="4176464"/>
          </a:xfrm>
        </p:spPr>
        <p:txBody>
          <a:bodyPr>
            <a:normAutofit/>
          </a:bodyPr>
          <a:lstStyle/>
          <a:p>
            <a:r>
              <a:rPr lang="en-US" dirty="0">
                <a:solidFill>
                  <a:srgbClr val="FFFFFF"/>
                </a:solidFill>
                <a:effectLst/>
                <a:latin typeface="Times New Roman" panose="02020603050405020304" pitchFamily="18" charset="0"/>
                <a:cs typeface="Times New Roman" panose="02020603050405020304" pitchFamily="18" charset="0"/>
              </a:rPr>
              <a:t>Danger some organisations face is they try to do all three of Porter’s strategies and become ‘stuck in the middle’. They have no clear business strategy, be all things to all consumers, which adds to running costs causing a fall in sales and market share. ‘Stuck in the middle’ companies are often subject to takeover or merger</a:t>
            </a:r>
            <a:br>
              <a:rPr lang="en-US" sz="1700" dirty="0">
                <a:solidFill>
                  <a:srgbClr val="FFFFFF"/>
                </a:solidFill>
                <a:effectLst/>
                <a:latin typeface="Times New Roman" panose="02020603050405020304" pitchFamily="18" charset="0"/>
                <a:cs typeface="Times New Roman" panose="02020603050405020304" pitchFamily="18" charset="0"/>
              </a:rPr>
            </a:br>
            <a:br>
              <a:rPr lang="en-US" sz="1700" dirty="0">
                <a:solidFill>
                  <a:srgbClr val="FFFFFF"/>
                </a:solidFill>
                <a:effectLst/>
                <a:latin typeface="Times New Roman" panose="02020603050405020304" pitchFamily="18" charset="0"/>
                <a:cs typeface="Times New Roman" panose="02020603050405020304" pitchFamily="18" charset="0"/>
              </a:rPr>
            </a:br>
            <a:endParaRPr lang="en-US" sz="1700" dirty="0">
              <a:solidFill>
                <a:srgbClr val="FFFFFF"/>
              </a:solidFill>
              <a:effectLst/>
              <a:latin typeface="Times New Roman" panose="02020603050405020304" pitchFamily="18" charset="0"/>
              <a:cs typeface="Times New Roman" panose="02020603050405020304" pitchFamily="18" charset="0"/>
            </a:endParaRPr>
          </a:p>
        </p:txBody>
      </p:sp>
      <p:sp>
        <p:nvSpPr>
          <p:cNvPr id="139" name="Oval 138">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Stuck In The Middle | Listen via Stitcher for Podcasts"/>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92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CG Growth Share Matrix | Make Wiser Investing Decisions - Business  Strategy 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4" y="-2249"/>
            <a:ext cx="6846474" cy="686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48128" y="404664"/>
            <a:ext cx="4320480" cy="5632311"/>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Boston Consulting group’s product portfolio matrix (BCG matrix) is designed to help with long-term strategic planning, to help a business consider growth opportunities by reviewing its portfolio of products to decide where to invest, to discontinue or develop products. It's also known as the </a:t>
            </a:r>
            <a:r>
              <a:rPr lang="en-US" sz="2000" u="sng" dirty="0">
                <a:latin typeface="Times New Roman" panose="02020603050405020304" pitchFamily="18" charset="0"/>
                <a:cs typeface="Times New Roman" panose="02020603050405020304" pitchFamily="18" charset="0"/>
                <a:hlinkClick r:id="rId3"/>
              </a:rPr>
              <a:t>Growth/Share Matrix</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To apply the BCG Matrix you can think of it as showing a portfolio of products or services, so it tends to be more relevant to larger businesses with multiple services and markets. However, marketers in smaller businesses can use similar portfolio thinking to their products or services to boost leads and sales.</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4368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188640"/>
            <a:ext cx="10441160" cy="648071"/>
          </a:xfrm>
        </p:spPr>
        <p:txBody>
          <a:bodyPr/>
          <a:lstStyle/>
          <a:p>
            <a:pPr marL="0" indent="0">
              <a:buNone/>
            </a:pPr>
            <a:r>
              <a:rPr lang="en-US" sz="4000" b="1" dirty="0">
                <a:solidFill>
                  <a:srgbClr val="FF0000"/>
                </a:solidFill>
                <a:latin typeface="Times New Roman" panose="02020603050405020304" pitchFamily="18" charset="0"/>
                <a:cs typeface="Times New Roman" panose="02020603050405020304" pitchFamily="18" charset="0"/>
              </a:rPr>
              <a:t>General Electric Matrix </a:t>
            </a:r>
            <a:endParaRPr lang="en-GB" sz="4000" b="1" dirty="0">
              <a:solidFill>
                <a:srgbClr val="FF0000"/>
              </a:solidFill>
              <a:latin typeface="Times New Roman" panose="02020603050405020304" pitchFamily="18" charset="0"/>
              <a:cs typeface="Times New Roman" panose="02020603050405020304" pitchFamily="18" charset="0"/>
            </a:endParaRPr>
          </a:p>
        </p:txBody>
      </p:sp>
      <p:pic>
        <p:nvPicPr>
          <p:cNvPr id="18434" name="Picture 2" descr="Strategic Product Management: Product Strategy Tools - GE/McKinsey  Portfolio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194"/>
            <a:ext cx="12192000" cy="6060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WordArt 4"/>
          <p:cNvSpPr>
            <a:spLocks noChangeArrowheads="1" noChangeShapeType="1" noTextEdit="1"/>
          </p:cNvSpPr>
          <p:nvPr/>
        </p:nvSpPr>
        <p:spPr bwMode="auto">
          <a:xfrm>
            <a:off x="2711624" y="252459"/>
            <a:ext cx="7286625" cy="6477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scene3d>
              <a:camera prst="legacyPerspectiveBottomRight">
                <a:rot lat="0" lon="21239999" rev="0"/>
              </a:camera>
              <a:lightRig rig="legacyHarsh3" dir="l"/>
            </a:scene3d>
            <a:sp3d extrusionH="430200" prstMaterial="legacyMatte">
              <a:extrusionClr>
                <a:srgbClr val="C0C0C0"/>
              </a:extrusionClr>
            </a:sp3d>
          </a:bodyPr>
          <a:lstStyle/>
          <a:p>
            <a:pPr algn="ctr" eaLnBrk="0" fontAlgn="base" hangingPunct="0">
              <a:spcBef>
                <a:spcPct val="0"/>
              </a:spcBef>
              <a:spcAft>
                <a:spcPct val="0"/>
              </a:spcAft>
            </a:pPr>
            <a:r>
              <a:rPr lang="en-GB" sz="3600" kern="10" dirty="0">
                <a:ln w="9525">
                  <a:round/>
                  <a:headEnd/>
                  <a:tailEnd/>
                </a:ln>
                <a:gradFill rotWithShape="0">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a:rPr>
              <a:t>Marketing Strategy Concepts</a:t>
            </a:r>
          </a:p>
        </p:txBody>
      </p:sp>
      <p:sp>
        <p:nvSpPr>
          <p:cNvPr id="2054" name="WordArt 6"/>
          <p:cNvSpPr>
            <a:spLocks noChangeArrowheads="1" noChangeShapeType="1" noTextEdit="1"/>
          </p:cNvSpPr>
          <p:nvPr/>
        </p:nvSpPr>
        <p:spPr bwMode="auto">
          <a:xfrm>
            <a:off x="983432" y="1320018"/>
            <a:ext cx="3171825" cy="863600"/>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0800000"/>
              </a:avLst>
            </a:prstTxWarp>
          </a:bodyPr>
          <a:lstStyle/>
          <a:p>
            <a:pPr algn="ctr" eaLnBrk="0" fontAlgn="base" hangingPunct="0">
              <a:spcBef>
                <a:spcPct val="0"/>
              </a:spcBef>
              <a:spcAft>
                <a:spcPct val="0"/>
              </a:spcAft>
            </a:pPr>
            <a:r>
              <a:rPr lang="en-GB" sz="2400" kern="10" dirty="0">
                <a:ln w="9525">
                  <a:solidFill>
                    <a:srgbClr val="000000"/>
                  </a:solidFill>
                  <a:round/>
                  <a:headEnd/>
                  <a:tailEnd/>
                </a:ln>
                <a:solidFill>
                  <a:srgbClr val="420000"/>
                </a:solidFill>
                <a:latin typeface="Arial Black"/>
              </a:rPr>
              <a:t>Marketing Strategy</a:t>
            </a:r>
          </a:p>
        </p:txBody>
      </p:sp>
      <p:sp>
        <p:nvSpPr>
          <p:cNvPr id="2055" name="Text Box 7"/>
          <p:cNvSpPr txBox="1">
            <a:spLocks noChangeArrowheads="1"/>
          </p:cNvSpPr>
          <p:nvPr/>
        </p:nvSpPr>
        <p:spPr bwMode="auto">
          <a:xfrm>
            <a:off x="551384" y="1851264"/>
            <a:ext cx="741682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en-GB" sz="2400" b="1" dirty="0">
                <a:solidFill>
                  <a:srgbClr val="000000"/>
                </a:solidFill>
                <a:latin typeface="Adventurer Black SF" pitchFamily="2" charset="0"/>
              </a:rPr>
              <a:t>Determination of long-range goals and objectives; commitments of courses of action and allocation of resources necessary to achieve these goals</a:t>
            </a:r>
            <a:endParaRPr lang="en-US" sz="2400" b="1" dirty="0">
              <a:solidFill>
                <a:srgbClr val="000000"/>
              </a:solidFill>
              <a:latin typeface="Adventurer Black SF" pitchFamily="2" charset="0"/>
            </a:endParaRPr>
          </a:p>
        </p:txBody>
      </p:sp>
      <p:sp>
        <p:nvSpPr>
          <p:cNvPr id="2056" name="WordArt 8"/>
          <p:cNvSpPr>
            <a:spLocks noChangeArrowheads="1" noChangeShapeType="1" noTextEdit="1"/>
          </p:cNvSpPr>
          <p:nvPr/>
        </p:nvSpPr>
        <p:spPr bwMode="auto">
          <a:xfrm>
            <a:off x="767408" y="3111045"/>
            <a:ext cx="5040312" cy="64770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26227"/>
              </a:avLst>
            </a:prstTxWarp>
          </a:bodyPr>
          <a:lstStyle/>
          <a:p>
            <a:pPr algn="ctr" eaLnBrk="0" fontAlgn="base" hangingPunct="0">
              <a:spcBef>
                <a:spcPct val="0"/>
              </a:spcBef>
              <a:spcAft>
                <a:spcPct val="0"/>
              </a:spcAft>
            </a:pPr>
            <a:r>
              <a:rPr lang="en-GB" sz="2400" kern="10" dirty="0">
                <a:ln w="9525">
                  <a:solidFill>
                    <a:srgbClr val="000000"/>
                  </a:solidFill>
                  <a:round/>
                  <a:headEnd/>
                  <a:tailEnd/>
                </a:ln>
                <a:solidFill>
                  <a:srgbClr val="420000"/>
                </a:solidFill>
                <a:latin typeface="Arial Black"/>
              </a:rPr>
              <a:t>Strategic Marketing Planning</a:t>
            </a:r>
          </a:p>
        </p:txBody>
      </p:sp>
      <p:sp>
        <p:nvSpPr>
          <p:cNvPr id="2058" name="Text Box 10"/>
          <p:cNvSpPr txBox="1">
            <a:spLocks noChangeArrowheads="1"/>
          </p:cNvSpPr>
          <p:nvPr/>
        </p:nvSpPr>
        <p:spPr bwMode="auto">
          <a:xfrm>
            <a:off x="479377" y="3803459"/>
            <a:ext cx="63367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en-GB" sz="2400" b="1" dirty="0">
                <a:solidFill>
                  <a:srgbClr val="000000"/>
                </a:solidFill>
                <a:latin typeface="Adventurer Black SF" pitchFamily="2" charset="0"/>
              </a:rPr>
              <a:t>Long range, comprehensive framework that fits into the corporate plan </a:t>
            </a:r>
            <a:endParaRPr lang="en-US" sz="2400" b="1" dirty="0">
              <a:solidFill>
                <a:srgbClr val="000000"/>
              </a:solidFill>
              <a:latin typeface="Adventurer Black SF" pitchFamily="2" charset="0"/>
            </a:endParaRPr>
          </a:p>
        </p:txBody>
      </p:sp>
      <p:sp>
        <p:nvSpPr>
          <p:cNvPr id="2059" name="WordArt 11"/>
          <p:cNvSpPr>
            <a:spLocks noChangeArrowheads="1" noChangeShapeType="1" noTextEdit="1"/>
          </p:cNvSpPr>
          <p:nvPr/>
        </p:nvSpPr>
        <p:spPr bwMode="auto">
          <a:xfrm>
            <a:off x="839416" y="4693908"/>
            <a:ext cx="3168650" cy="576263"/>
          </a:xfrm>
          <a:prstGeom prst="rect">
            <a:avLst/>
          </a:prstGeom>
          <a:extLst>
            <a:ext uri="{AF507438-7753-43E0-B8FC-AC1667EBCBE1}">
              <a14:hiddenEffects xmlns:a14="http://schemas.microsoft.com/office/drawing/2010/main">
                <a:effectLst/>
              </a14:hiddenEffects>
            </a:ext>
          </a:extLst>
        </p:spPr>
        <p:txBody>
          <a:bodyPr wrap="none" fromWordArt="1">
            <a:prstTxWarp prst="textCanDown">
              <a:avLst>
                <a:gd name="adj" fmla="val 33333"/>
              </a:avLst>
            </a:prstTxWarp>
          </a:bodyPr>
          <a:lstStyle/>
          <a:p>
            <a:pPr algn="ctr" eaLnBrk="0" fontAlgn="base" hangingPunct="0">
              <a:spcBef>
                <a:spcPct val="0"/>
              </a:spcBef>
              <a:spcAft>
                <a:spcPct val="0"/>
              </a:spcAft>
            </a:pPr>
            <a:r>
              <a:rPr lang="en-GB" sz="2400" kern="10" dirty="0">
                <a:ln w="9525">
                  <a:solidFill>
                    <a:srgbClr val="000000"/>
                  </a:solidFill>
                  <a:round/>
                  <a:headEnd/>
                  <a:tailEnd/>
                </a:ln>
                <a:solidFill>
                  <a:srgbClr val="420000"/>
                </a:solidFill>
                <a:latin typeface="Arial Black"/>
              </a:rPr>
              <a:t>Tactics</a:t>
            </a:r>
          </a:p>
        </p:txBody>
      </p:sp>
      <p:sp>
        <p:nvSpPr>
          <p:cNvPr id="2060" name="Text Box 12"/>
          <p:cNvSpPr txBox="1">
            <a:spLocks noChangeArrowheads="1"/>
          </p:cNvSpPr>
          <p:nvPr/>
        </p:nvSpPr>
        <p:spPr bwMode="auto">
          <a:xfrm>
            <a:off x="86494" y="5445224"/>
            <a:ext cx="813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lang="en-GB" sz="2400" b="1" dirty="0">
                <a:solidFill>
                  <a:srgbClr val="000000"/>
                </a:solidFill>
                <a:latin typeface="Adventurer Black SF" pitchFamily="2" charset="0"/>
              </a:rPr>
              <a:t>Specific actions intended to implement strategy</a:t>
            </a:r>
            <a:endParaRPr lang="en-US" sz="2400" b="1" dirty="0">
              <a:solidFill>
                <a:srgbClr val="000000"/>
              </a:solidFill>
              <a:latin typeface="Adventurer Black SF" pitchFamily="2" charset="0"/>
            </a:endParaRPr>
          </a:p>
        </p:txBody>
      </p:sp>
      <p:pic>
        <p:nvPicPr>
          <p:cNvPr id="7170" name="Picture 2" descr="Marketing Strategy for Your Home Business Pl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8208" y="2852936"/>
            <a:ext cx="3759156" cy="28200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0779" y="6343860"/>
            <a:ext cx="2664296" cy="369332"/>
          </a:xfrm>
          <a:prstGeom prst="rect">
            <a:avLst/>
          </a:prstGeom>
          <a:noFill/>
        </p:spPr>
        <p:txBody>
          <a:bodyPr wrap="square" rtlCol="0">
            <a:spAutoFit/>
          </a:bodyPr>
          <a:lstStyle/>
          <a:p>
            <a:r>
              <a:rPr lang="en-US" dirty="0"/>
              <a:t>(</a:t>
            </a:r>
            <a:r>
              <a:rPr lang="en-US" dirty="0" err="1"/>
              <a:t>Aaker</a:t>
            </a:r>
            <a:r>
              <a:rPr lang="en-US" dirty="0"/>
              <a:t> &amp; Mills,2011)</a:t>
            </a:r>
            <a:endParaRPr lang="en-GB" dirty="0"/>
          </a:p>
        </p:txBody>
      </p:sp>
    </p:spTree>
    <p:extLst>
      <p:ext uri="{BB962C8B-B14F-4D97-AF65-F5344CB8AC3E}">
        <p14:creationId xmlns:p14="http://schemas.microsoft.com/office/powerpoint/2010/main" val="380594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WordArt 4"/>
          <p:cNvSpPr>
            <a:spLocks noChangeArrowheads="1" noChangeShapeType="1" noTextEdit="1"/>
          </p:cNvSpPr>
          <p:nvPr/>
        </p:nvSpPr>
        <p:spPr bwMode="auto">
          <a:xfrm>
            <a:off x="2495551" y="620713"/>
            <a:ext cx="7286625" cy="6477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scene3d>
              <a:camera prst="legacyPerspectiveBottomRight">
                <a:rot lat="0" lon="21239999" rev="0"/>
              </a:camera>
              <a:lightRig rig="legacyHarsh3" dir="l"/>
            </a:scene3d>
            <a:sp3d extrusionH="430200" prstMaterial="legacyMatte">
              <a:extrusionClr>
                <a:srgbClr val="C0C0C0"/>
              </a:extrusionClr>
            </a:sp3d>
          </a:bodyPr>
          <a:lstStyle/>
          <a:p>
            <a:pPr algn="ctr" eaLnBrk="0" fontAlgn="base" hangingPunct="0">
              <a:spcBef>
                <a:spcPct val="0"/>
              </a:spcBef>
              <a:spcAft>
                <a:spcPct val="0"/>
              </a:spcAft>
            </a:pPr>
            <a:r>
              <a:rPr lang="en-GB" sz="3600" kern="10" dirty="0">
                <a:ln w="9525">
                  <a:round/>
                  <a:headEnd/>
                  <a:tailEnd/>
                </a:ln>
                <a:gradFill rotWithShape="0">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a:rPr>
              <a:t>MOST ANALYSIS</a:t>
            </a:r>
          </a:p>
        </p:txBody>
      </p:sp>
      <p:sp>
        <p:nvSpPr>
          <p:cNvPr id="2054" name="WordArt 6"/>
          <p:cNvSpPr>
            <a:spLocks noChangeArrowheads="1" noChangeShapeType="1" noTextEdit="1"/>
          </p:cNvSpPr>
          <p:nvPr/>
        </p:nvSpPr>
        <p:spPr bwMode="auto">
          <a:xfrm>
            <a:off x="4440239" y="1773238"/>
            <a:ext cx="3171825" cy="863600"/>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0800000"/>
              </a:avLst>
            </a:prstTxWarp>
          </a:bodyPr>
          <a:lstStyle/>
          <a:p>
            <a:pPr algn="ctr" eaLnBrk="0" fontAlgn="base" hangingPunct="0">
              <a:spcBef>
                <a:spcPct val="0"/>
              </a:spcBef>
              <a:spcAft>
                <a:spcPct val="0"/>
              </a:spcAft>
            </a:pPr>
            <a:r>
              <a:rPr lang="en-GB" sz="2400" kern="10" dirty="0">
                <a:ln w="9525">
                  <a:solidFill>
                    <a:srgbClr val="000000"/>
                  </a:solidFill>
                  <a:round/>
                  <a:headEnd/>
                  <a:tailEnd/>
                </a:ln>
                <a:solidFill>
                  <a:srgbClr val="420000"/>
                </a:solidFill>
                <a:latin typeface="Arial Black"/>
              </a:rPr>
              <a:t>MISSION</a:t>
            </a:r>
          </a:p>
        </p:txBody>
      </p:sp>
      <p:sp>
        <p:nvSpPr>
          <p:cNvPr id="2055" name="Text Box 7"/>
          <p:cNvSpPr txBox="1">
            <a:spLocks noChangeArrowheads="1"/>
          </p:cNvSpPr>
          <p:nvPr/>
        </p:nvSpPr>
        <p:spPr bwMode="auto">
          <a:xfrm>
            <a:off x="1992313" y="2205038"/>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lang="en-GB" sz="2400" b="1">
                <a:solidFill>
                  <a:srgbClr val="000000"/>
                </a:solidFill>
                <a:latin typeface="Adventurer Black SF" pitchFamily="2" charset="0"/>
              </a:rPr>
              <a:t>What business are we in?</a:t>
            </a:r>
            <a:endParaRPr lang="en-US" sz="2400" b="1">
              <a:solidFill>
                <a:srgbClr val="000000"/>
              </a:solidFill>
              <a:latin typeface="Adventurer Black SF" pitchFamily="2" charset="0"/>
            </a:endParaRPr>
          </a:p>
        </p:txBody>
      </p:sp>
      <p:sp>
        <p:nvSpPr>
          <p:cNvPr id="2056" name="WordArt 8"/>
          <p:cNvSpPr>
            <a:spLocks noChangeArrowheads="1" noChangeShapeType="1" noTextEdit="1"/>
          </p:cNvSpPr>
          <p:nvPr/>
        </p:nvSpPr>
        <p:spPr bwMode="auto">
          <a:xfrm>
            <a:off x="3719513" y="2636838"/>
            <a:ext cx="5040312" cy="64770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26227"/>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420000"/>
                </a:solidFill>
                <a:latin typeface="Arial Black"/>
              </a:rPr>
              <a:t>OBJECTIVES</a:t>
            </a:r>
          </a:p>
        </p:txBody>
      </p:sp>
      <p:sp>
        <p:nvSpPr>
          <p:cNvPr id="2058" name="Text Box 10"/>
          <p:cNvSpPr txBox="1">
            <a:spLocks noChangeArrowheads="1"/>
          </p:cNvSpPr>
          <p:nvPr/>
        </p:nvSpPr>
        <p:spPr bwMode="auto">
          <a:xfrm>
            <a:off x="2063751" y="3357563"/>
            <a:ext cx="799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lang="en-GB" sz="2400" b="1">
                <a:solidFill>
                  <a:srgbClr val="000000"/>
                </a:solidFill>
                <a:latin typeface="Adventurer Black SF" pitchFamily="2" charset="0"/>
              </a:rPr>
              <a:t>What do we want to accomplish? </a:t>
            </a:r>
            <a:endParaRPr lang="en-US" sz="2400" b="1">
              <a:solidFill>
                <a:srgbClr val="000000"/>
              </a:solidFill>
              <a:latin typeface="Adventurer Black SF" pitchFamily="2" charset="0"/>
            </a:endParaRPr>
          </a:p>
        </p:txBody>
      </p:sp>
      <p:sp>
        <p:nvSpPr>
          <p:cNvPr id="2059" name="WordArt 11"/>
          <p:cNvSpPr>
            <a:spLocks noChangeArrowheads="1" noChangeShapeType="1" noTextEdit="1"/>
          </p:cNvSpPr>
          <p:nvPr/>
        </p:nvSpPr>
        <p:spPr bwMode="auto">
          <a:xfrm>
            <a:off x="4583113" y="5013326"/>
            <a:ext cx="3168650" cy="576263"/>
          </a:xfrm>
          <a:prstGeom prst="rect">
            <a:avLst/>
          </a:prstGeom>
          <a:extLst>
            <a:ext uri="{AF507438-7753-43E0-B8FC-AC1667EBCBE1}">
              <a14:hiddenEffects xmlns:a14="http://schemas.microsoft.com/office/drawing/2010/main">
                <a:effectLst/>
              </a14:hiddenEffects>
            </a:ext>
          </a:extLst>
        </p:spPr>
        <p:txBody>
          <a:bodyPr wrap="none" fromWordArt="1">
            <a:prstTxWarp prst="textCanDown">
              <a:avLst>
                <a:gd name="adj" fmla="val 33333"/>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420000"/>
                </a:solidFill>
                <a:latin typeface="Arial Black"/>
              </a:rPr>
              <a:t>Tactics</a:t>
            </a:r>
          </a:p>
        </p:txBody>
      </p:sp>
      <p:sp>
        <p:nvSpPr>
          <p:cNvPr id="2060" name="Text Box 12"/>
          <p:cNvSpPr txBox="1">
            <a:spLocks noChangeArrowheads="1"/>
          </p:cNvSpPr>
          <p:nvPr/>
        </p:nvSpPr>
        <p:spPr bwMode="auto">
          <a:xfrm>
            <a:off x="2135189" y="5589588"/>
            <a:ext cx="813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lang="en-GB" sz="2400" b="1">
                <a:solidFill>
                  <a:srgbClr val="000000"/>
                </a:solidFill>
                <a:latin typeface="Adventurer Black SF" pitchFamily="2" charset="0"/>
              </a:rPr>
              <a:t>Specific actions intended to implement strategy</a:t>
            </a:r>
            <a:endParaRPr lang="en-US" sz="2400" b="1">
              <a:solidFill>
                <a:srgbClr val="000000"/>
              </a:solidFill>
              <a:latin typeface="Adventurer Black SF" pitchFamily="2" charset="0"/>
            </a:endParaRPr>
          </a:p>
        </p:txBody>
      </p:sp>
      <p:sp>
        <p:nvSpPr>
          <p:cNvPr id="2061" name="WordArt 13"/>
          <p:cNvSpPr>
            <a:spLocks noChangeArrowheads="1" noChangeShapeType="1" noTextEdit="1"/>
          </p:cNvSpPr>
          <p:nvPr/>
        </p:nvSpPr>
        <p:spPr bwMode="auto">
          <a:xfrm>
            <a:off x="3575050" y="4005263"/>
            <a:ext cx="5257800" cy="49530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26227"/>
              </a:avLst>
            </a:prstTxWarp>
          </a:bodyPr>
          <a:lstStyle/>
          <a:p>
            <a:pPr algn="ctr" eaLnBrk="0" fontAlgn="base" hangingPunct="0">
              <a:spcBef>
                <a:spcPct val="0"/>
              </a:spcBef>
              <a:spcAft>
                <a:spcPct val="0"/>
              </a:spcAft>
            </a:pPr>
            <a:r>
              <a:rPr lang="en-GB" sz="2400" b="1" kern="10">
                <a:ln w="9525">
                  <a:solidFill>
                    <a:srgbClr val="000000"/>
                  </a:solidFill>
                  <a:round/>
                  <a:headEnd/>
                  <a:tailEnd/>
                </a:ln>
                <a:solidFill>
                  <a:srgbClr val="420000"/>
                </a:solidFill>
                <a:latin typeface="Impact"/>
              </a:rPr>
              <a:t>STRATEGIES</a:t>
            </a:r>
          </a:p>
        </p:txBody>
      </p:sp>
      <p:sp>
        <p:nvSpPr>
          <p:cNvPr id="2063" name="Text Box 15"/>
          <p:cNvSpPr txBox="1">
            <a:spLocks noChangeArrowheads="1"/>
          </p:cNvSpPr>
          <p:nvPr/>
        </p:nvSpPr>
        <p:spPr bwMode="auto">
          <a:xfrm>
            <a:off x="1774826" y="4508500"/>
            <a:ext cx="8748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lang="en-GB" sz="2400" b="1">
                <a:solidFill>
                  <a:srgbClr val="000000"/>
                </a:solidFill>
                <a:latin typeface="Adventurer Black SF" pitchFamily="2" charset="0"/>
              </a:rPr>
              <a:t>In general terms, how are we going to get the job done</a:t>
            </a:r>
            <a:endParaRPr lang="en-US" sz="2400" b="1">
              <a:solidFill>
                <a:srgbClr val="000000"/>
              </a:solidFill>
              <a:latin typeface="Adventurer Black SF" pitchFamily="2" charset="0"/>
            </a:endParaRPr>
          </a:p>
        </p:txBody>
      </p:sp>
      <p:sp>
        <p:nvSpPr>
          <p:cNvPr id="2" name="TextBox 1"/>
          <p:cNvSpPr txBox="1"/>
          <p:nvPr/>
        </p:nvSpPr>
        <p:spPr>
          <a:xfrm>
            <a:off x="479376" y="6453336"/>
            <a:ext cx="5328592" cy="369332"/>
          </a:xfrm>
          <a:prstGeom prst="rect">
            <a:avLst/>
          </a:prstGeom>
          <a:noFill/>
        </p:spPr>
        <p:txBody>
          <a:bodyPr wrap="square" rtlCol="0">
            <a:spAutoFit/>
          </a:bodyPr>
          <a:lstStyle/>
          <a:p>
            <a:r>
              <a:rPr lang="en-GB" dirty="0"/>
              <a:t>(</a:t>
            </a:r>
            <a:r>
              <a:rPr lang="en-GB" dirty="0" err="1"/>
              <a:t>Casadesus-Masanell</a:t>
            </a:r>
            <a:r>
              <a:rPr lang="en-GB" dirty="0"/>
              <a:t>, R., &amp; </a:t>
            </a:r>
            <a:r>
              <a:rPr lang="en-GB" dirty="0" err="1"/>
              <a:t>Ricart</a:t>
            </a:r>
            <a:r>
              <a:rPr lang="en-GB" dirty="0"/>
              <a:t>, J. E., 2010)</a:t>
            </a:r>
          </a:p>
        </p:txBody>
      </p:sp>
    </p:spTree>
    <p:extLst>
      <p:ext uri="{BB962C8B-B14F-4D97-AF65-F5344CB8AC3E}">
        <p14:creationId xmlns:p14="http://schemas.microsoft.com/office/powerpoint/2010/main" val="248718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WordArt 4"/>
          <p:cNvSpPr>
            <a:spLocks noChangeArrowheads="1" noChangeShapeType="1" noTextEdit="1"/>
          </p:cNvSpPr>
          <p:nvPr/>
        </p:nvSpPr>
        <p:spPr bwMode="auto">
          <a:xfrm>
            <a:off x="2351089" y="404813"/>
            <a:ext cx="7292975" cy="647700"/>
          </a:xfrm>
          <a:prstGeom prst="rect">
            <a:avLst/>
          </a:prstGeom>
        </p:spPr>
        <p:txBody>
          <a:bodyPr wrap="none" fromWordArt="1">
            <a:prstTxWarp prst="textPlain">
              <a:avLst>
                <a:gd name="adj" fmla="val 50000"/>
              </a:avLst>
            </a:prstTxWarp>
          </a:bodyPr>
          <a:lstStyle/>
          <a:p>
            <a:pPr algn="ctr" eaLnBrk="0" fontAlgn="base" hangingPunct="0">
              <a:spcBef>
                <a:spcPct val="0"/>
              </a:spcBef>
              <a:spcAft>
                <a:spcPct val="0"/>
              </a:spcAft>
            </a:pPr>
            <a:r>
              <a:rPr lang="en-GB" sz="36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Stages of the Strategic Marketing Process</a:t>
            </a:r>
          </a:p>
        </p:txBody>
      </p:sp>
      <p:sp>
        <p:nvSpPr>
          <p:cNvPr id="2053" name="WordArt 5"/>
          <p:cNvSpPr>
            <a:spLocks noChangeArrowheads="1" noChangeShapeType="1" noTextEdit="1"/>
          </p:cNvSpPr>
          <p:nvPr/>
        </p:nvSpPr>
        <p:spPr bwMode="auto">
          <a:xfrm>
            <a:off x="1487488" y="1363289"/>
            <a:ext cx="3981450" cy="647700"/>
          </a:xfrm>
          <a:prstGeom prst="rect">
            <a:avLst/>
          </a:prstGeom>
        </p:spPr>
        <p:txBody>
          <a:bodyPr wrap="none" fromWordArt="1">
            <a:prstTxWarp prst="textPlain">
              <a:avLst>
                <a:gd name="adj" fmla="val 50000"/>
              </a:avLst>
            </a:prstTxWarp>
          </a:bodyPr>
          <a:lstStyle/>
          <a:p>
            <a:pPr algn="ctr" eaLnBrk="0" fontAlgn="base" hangingPunct="0">
              <a:spcBef>
                <a:spcPct val="0"/>
              </a:spcBef>
              <a:spcAft>
                <a:spcPct val="0"/>
              </a:spcAft>
            </a:pPr>
            <a:r>
              <a:rPr lang="en-GB" sz="36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a:rPr>
              <a:t>Planning stages</a:t>
            </a:r>
          </a:p>
        </p:txBody>
      </p:sp>
      <p:sp>
        <p:nvSpPr>
          <p:cNvPr id="2054" name="WordArt 6"/>
          <p:cNvSpPr>
            <a:spLocks noChangeArrowheads="1" noChangeShapeType="1" noTextEdit="1"/>
          </p:cNvSpPr>
          <p:nvPr/>
        </p:nvSpPr>
        <p:spPr bwMode="auto">
          <a:xfrm>
            <a:off x="1449388" y="4434362"/>
            <a:ext cx="4057650" cy="647700"/>
          </a:xfrm>
          <a:prstGeom prst="rect">
            <a:avLst/>
          </a:prstGeom>
        </p:spPr>
        <p:txBody>
          <a:bodyPr wrap="none" fromWordArt="1">
            <a:prstTxWarp prst="textPlain">
              <a:avLst>
                <a:gd name="adj" fmla="val 50000"/>
              </a:avLst>
            </a:prstTxWarp>
          </a:bodyPr>
          <a:lstStyle/>
          <a:p>
            <a:pPr algn="ctr" eaLnBrk="0" fontAlgn="base" hangingPunct="0">
              <a:spcBef>
                <a:spcPct val="0"/>
              </a:spcBef>
              <a:spcAft>
                <a:spcPct val="0"/>
              </a:spcAft>
            </a:pPr>
            <a:r>
              <a:rPr lang="en-GB" sz="36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a:rPr>
              <a:t>Execution stage</a:t>
            </a:r>
          </a:p>
        </p:txBody>
      </p:sp>
      <p:sp>
        <p:nvSpPr>
          <p:cNvPr id="2055" name="WordArt 7"/>
          <p:cNvSpPr>
            <a:spLocks noChangeArrowheads="1" noChangeShapeType="1" noTextEdit="1"/>
          </p:cNvSpPr>
          <p:nvPr/>
        </p:nvSpPr>
        <p:spPr bwMode="auto">
          <a:xfrm>
            <a:off x="1343472" y="5445224"/>
            <a:ext cx="3362325" cy="647700"/>
          </a:xfrm>
          <a:prstGeom prst="rect">
            <a:avLst/>
          </a:prstGeom>
        </p:spPr>
        <p:txBody>
          <a:bodyPr wrap="none" fromWordArt="1">
            <a:prstTxWarp prst="textPlain">
              <a:avLst>
                <a:gd name="adj" fmla="val 50000"/>
              </a:avLst>
            </a:prstTxWarp>
          </a:bodyPr>
          <a:lstStyle/>
          <a:p>
            <a:pPr algn="ctr" eaLnBrk="0" fontAlgn="base" hangingPunct="0">
              <a:spcBef>
                <a:spcPct val="0"/>
              </a:spcBef>
              <a:spcAft>
                <a:spcPct val="0"/>
              </a:spcAft>
            </a:pPr>
            <a:r>
              <a:rPr lang="en-GB" sz="36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a:rPr>
              <a:t>Control stage</a:t>
            </a:r>
          </a:p>
        </p:txBody>
      </p:sp>
      <p:sp>
        <p:nvSpPr>
          <p:cNvPr id="2056" name="Text Box 8"/>
          <p:cNvSpPr txBox="1">
            <a:spLocks noChangeArrowheads="1"/>
          </p:cNvSpPr>
          <p:nvPr/>
        </p:nvSpPr>
        <p:spPr bwMode="auto">
          <a:xfrm>
            <a:off x="1336345" y="2276872"/>
            <a:ext cx="4751388"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eaLnBrk="0" fontAlgn="base" hangingPunct="0">
              <a:spcBef>
                <a:spcPct val="50000"/>
              </a:spcBef>
              <a:spcAft>
                <a:spcPct val="0"/>
              </a:spcAft>
              <a:buFontTx/>
              <a:buAutoNum type="arabicPeriod"/>
            </a:pPr>
            <a: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Identify and evaluate opportunities</a:t>
            </a:r>
          </a:p>
          <a:p>
            <a:pPr algn="just" eaLnBrk="0" fontAlgn="base" hangingPunct="0">
              <a:spcBef>
                <a:spcPct val="50000"/>
              </a:spcBef>
              <a:spcAft>
                <a:spcPct val="0"/>
              </a:spcAft>
              <a:buFontTx/>
              <a:buAutoNum type="arabicPeriod"/>
            </a:pPr>
            <a: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Analyse market segments and select target markets</a:t>
            </a:r>
          </a:p>
          <a:p>
            <a:pPr algn="just" eaLnBrk="0" fontAlgn="base" hangingPunct="0">
              <a:spcBef>
                <a:spcPct val="50000"/>
              </a:spcBef>
              <a:spcAft>
                <a:spcPct val="0"/>
              </a:spcAft>
              <a:buFontTx/>
              <a:buAutoNum type="arabicPeriod"/>
            </a:pPr>
            <a: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Plan a market position and develop a marketing mix</a:t>
            </a:r>
          </a:p>
          <a:p>
            <a:pPr algn="just" eaLnBrk="0" fontAlgn="base" hangingPunct="0">
              <a:spcBef>
                <a:spcPct val="50000"/>
              </a:spcBef>
              <a:spcAft>
                <a:spcPct val="0"/>
              </a:spcAft>
              <a:buFontTx/>
              <a:buAutoNum type="arabicPeriod"/>
            </a:pPr>
            <a: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Prepare a formal marketing plan</a:t>
            </a:r>
            <a:b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br>
            <a:b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br>
            <a:endPar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gn="just" eaLnBrk="0" fontAlgn="base" hangingPunct="0">
              <a:spcBef>
                <a:spcPct val="50000"/>
              </a:spcBef>
              <a:spcAft>
                <a:spcPct val="0"/>
              </a:spcAft>
              <a:buFontTx/>
              <a:buAutoNum type="arabicPeriod"/>
            </a:pPr>
            <a: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Execute the plan</a:t>
            </a:r>
            <a:b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br>
            <a:b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br>
            <a:endPar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gn="just" eaLnBrk="0" fontAlgn="base" hangingPunct="0">
              <a:spcBef>
                <a:spcPct val="50000"/>
              </a:spcBef>
              <a:spcAft>
                <a:spcPct val="0"/>
              </a:spcAft>
              <a:buFontTx/>
              <a:buAutoNum type="arabicPeriod"/>
            </a:pPr>
            <a:r>
              <a:rPr lang="en-GB"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Control efforts and evaluate the results</a:t>
            </a:r>
            <a:endParaRPr lang="en-US"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2" name="Picture 2" descr="The Strategic Marketing Process | Visual.l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2225" y="1146313"/>
            <a:ext cx="4079776" cy="57116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15480" y="6456086"/>
            <a:ext cx="15841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(Kotler, 2018)</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8356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lgn="ctr"/>
            <a:r>
              <a:rPr lang="en-GB" sz="5000" b="1" dirty="0"/>
              <a:t>SOSTAC framework for marketing planning</a:t>
            </a:r>
            <a:endParaRPr lang="en-GB" b="1" dirty="0"/>
          </a:p>
        </p:txBody>
      </p:sp>
      <p:sp>
        <p:nvSpPr>
          <p:cNvPr id="4099" name="Rectangle 3"/>
          <p:cNvSpPr>
            <a:spLocks noGrp="1" noChangeArrowheads="1"/>
          </p:cNvSpPr>
          <p:nvPr>
            <p:ph type="body" sz="half" idx="1"/>
          </p:nvPr>
        </p:nvSpPr>
        <p:spPr>
          <a:xfrm>
            <a:off x="1415480" y="1876008"/>
            <a:ext cx="7134696" cy="4724400"/>
          </a:xfrm>
        </p:spPr>
        <p:txBody>
          <a:bodyPr/>
          <a:lstStyle/>
          <a:p>
            <a:pPr algn="just">
              <a:lnSpc>
                <a:spcPct val="90000"/>
              </a:lnSpc>
            </a:pPr>
            <a:r>
              <a:rPr lang="en-GB" sz="2500" u="sng" dirty="0">
                <a:latin typeface="Times New Roman" panose="02020603050405020304" pitchFamily="18" charset="0"/>
                <a:cs typeface="Times New Roman" panose="02020603050405020304" pitchFamily="18" charset="0"/>
              </a:rPr>
              <a:t>S</a:t>
            </a:r>
            <a:r>
              <a:rPr lang="en-GB" sz="2500" dirty="0">
                <a:latin typeface="Times New Roman" panose="02020603050405020304" pitchFamily="18" charset="0"/>
                <a:cs typeface="Times New Roman" panose="02020603050405020304" pitchFamily="18" charset="0"/>
              </a:rPr>
              <a:t>ituation analysis (where are we now?) - current position from SWOT</a:t>
            </a:r>
          </a:p>
          <a:p>
            <a:pPr algn="just">
              <a:lnSpc>
                <a:spcPct val="90000"/>
              </a:lnSpc>
            </a:pPr>
            <a:r>
              <a:rPr lang="en-GB" sz="2500" u="sng" dirty="0">
                <a:latin typeface="Times New Roman" panose="02020603050405020304" pitchFamily="18" charset="0"/>
                <a:cs typeface="Times New Roman" panose="02020603050405020304" pitchFamily="18" charset="0"/>
              </a:rPr>
              <a:t>O</a:t>
            </a:r>
            <a:r>
              <a:rPr lang="en-GB" sz="2500" dirty="0">
                <a:latin typeface="Times New Roman" panose="02020603050405020304" pitchFamily="18" charset="0"/>
                <a:cs typeface="Times New Roman" panose="02020603050405020304" pitchFamily="18" charset="0"/>
              </a:rPr>
              <a:t>bjectives – (where do we want to go?) quantified and SMART</a:t>
            </a:r>
          </a:p>
          <a:p>
            <a:pPr algn="just">
              <a:lnSpc>
                <a:spcPct val="90000"/>
              </a:lnSpc>
            </a:pPr>
            <a:r>
              <a:rPr lang="en-GB" sz="2500" u="sng" dirty="0">
                <a:latin typeface="Times New Roman" panose="02020603050405020304" pitchFamily="18" charset="0"/>
                <a:cs typeface="Times New Roman" panose="02020603050405020304" pitchFamily="18" charset="0"/>
              </a:rPr>
              <a:t>S</a:t>
            </a:r>
            <a:r>
              <a:rPr lang="en-GB" sz="2500" dirty="0">
                <a:latin typeface="Times New Roman" panose="02020603050405020304" pitchFamily="18" charset="0"/>
                <a:cs typeface="Times New Roman" panose="02020603050405020304" pitchFamily="18" charset="0"/>
              </a:rPr>
              <a:t>trategy – (how do we get there?) segmentation, targeting and positioning</a:t>
            </a:r>
          </a:p>
          <a:p>
            <a:pPr algn="just">
              <a:lnSpc>
                <a:spcPct val="90000"/>
              </a:lnSpc>
            </a:pPr>
            <a:r>
              <a:rPr lang="en-GB" sz="2500" u="sng" dirty="0">
                <a:latin typeface="Times New Roman" panose="02020603050405020304" pitchFamily="18" charset="0"/>
                <a:cs typeface="Times New Roman" panose="02020603050405020304" pitchFamily="18" charset="0"/>
              </a:rPr>
              <a:t>T</a:t>
            </a:r>
            <a:r>
              <a:rPr lang="en-GB" sz="2500" dirty="0">
                <a:latin typeface="Times New Roman" panose="02020603050405020304" pitchFamily="18" charset="0"/>
                <a:cs typeface="Times New Roman" panose="02020603050405020304" pitchFamily="18" charset="0"/>
              </a:rPr>
              <a:t>actics – (the details of strategy) how marketing mix will be developed to establish agreed positioning</a:t>
            </a:r>
          </a:p>
          <a:p>
            <a:pPr algn="just">
              <a:lnSpc>
                <a:spcPct val="90000"/>
              </a:lnSpc>
            </a:pPr>
            <a:r>
              <a:rPr lang="en-GB" sz="2500" u="sng" dirty="0">
                <a:latin typeface="Times New Roman" panose="02020603050405020304" pitchFamily="18" charset="0"/>
                <a:cs typeface="Times New Roman" panose="02020603050405020304" pitchFamily="18" charset="0"/>
              </a:rPr>
              <a:t>A</a:t>
            </a:r>
            <a:r>
              <a:rPr lang="en-GB" sz="2500" dirty="0">
                <a:latin typeface="Times New Roman" panose="02020603050405020304" pitchFamily="18" charset="0"/>
                <a:cs typeface="Times New Roman" panose="02020603050405020304" pitchFamily="18" charset="0"/>
              </a:rPr>
              <a:t>ctions –(implementation – putting the plans to work) timetable to ensure co-ordination</a:t>
            </a:r>
          </a:p>
          <a:p>
            <a:pPr algn="just">
              <a:lnSpc>
                <a:spcPct val="90000"/>
              </a:lnSpc>
            </a:pPr>
            <a:r>
              <a:rPr lang="en-GB" sz="2500" u="sng" dirty="0">
                <a:latin typeface="Times New Roman" panose="02020603050405020304" pitchFamily="18" charset="0"/>
                <a:cs typeface="Times New Roman" panose="02020603050405020304" pitchFamily="18" charset="0"/>
              </a:rPr>
              <a:t>C</a:t>
            </a:r>
            <a:r>
              <a:rPr lang="en-GB" sz="2500" dirty="0">
                <a:latin typeface="Times New Roman" panose="02020603050405020304" pitchFamily="18" charset="0"/>
                <a:cs typeface="Times New Roman" panose="02020603050405020304" pitchFamily="18" charset="0"/>
              </a:rPr>
              <a:t>ontrol – (measurement, reviewing and modifying) information needs and budget to monitor progress</a:t>
            </a:r>
            <a:endParaRPr lang="en-GB" sz="2200" dirty="0">
              <a:latin typeface="Times New Roman" panose="02020603050405020304" pitchFamily="18" charset="0"/>
              <a:cs typeface="Times New Roman" panose="02020603050405020304" pitchFamily="18" charset="0"/>
            </a:endParaRPr>
          </a:p>
        </p:txBody>
      </p:sp>
      <p:pic>
        <p:nvPicPr>
          <p:cNvPr id="2081" name="Picture 33" descr="Our Approach to Digital Transformation | navigatorbusinessacademy.com"/>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6280" y="2348880"/>
            <a:ext cx="3548980" cy="35489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480376" y="6237312"/>
            <a:ext cx="21602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 Smith, 2020)</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049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ccounting Outsourcing Companies - Outsource Accounting">
            <a:extLst>
              <a:ext uri="{FF2B5EF4-FFF2-40B4-BE49-F238E27FC236}">
                <a16:creationId xmlns:a16="http://schemas.microsoft.com/office/drawing/2014/main" id="{EBC6D30A-345C-4D4B-95BC-75F368E888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53"/>
            <a:ext cx="12180707" cy="685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37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WordArt 5"/>
          <p:cNvSpPr>
            <a:spLocks noChangeArrowheads="1" noChangeShapeType="1" noTextEdit="1"/>
          </p:cNvSpPr>
          <p:nvPr/>
        </p:nvSpPr>
        <p:spPr bwMode="auto">
          <a:xfrm rot="396645">
            <a:off x="2279650" y="765175"/>
            <a:ext cx="1276350"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1 Mission</a:t>
            </a:r>
          </a:p>
        </p:txBody>
      </p:sp>
      <p:sp>
        <p:nvSpPr>
          <p:cNvPr id="2054" name="WordArt 6"/>
          <p:cNvSpPr>
            <a:spLocks noChangeArrowheads="1" noChangeShapeType="1" noTextEdit="1"/>
          </p:cNvSpPr>
          <p:nvPr/>
        </p:nvSpPr>
        <p:spPr bwMode="auto">
          <a:xfrm rot="-406410">
            <a:off x="2424113" y="981075"/>
            <a:ext cx="3467100"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2 Corporate objectives</a:t>
            </a:r>
          </a:p>
        </p:txBody>
      </p:sp>
      <p:sp>
        <p:nvSpPr>
          <p:cNvPr id="2055" name="WordArt 7"/>
          <p:cNvSpPr>
            <a:spLocks noChangeArrowheads="1" noChangeShapeType="1" noTextEdit="1"/>
          </p:cNvSpPr>
          <p:nvPr/>
        </p:nvSpPr>
        <p:spPr bwMode="auto">
          <a:xfrm rot="-248351">
            <a:off x="2640014" y="1557338"/>
            <a:ext cx="2600325"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3 Marketing audit</a:t>
            </a:r>
          </a:p>
        </p:txBody>
      </p:sp>
      <p:sp>
        <p:nvSpPr>
          <p:cNvPr id="2056" name="WordArt 8"/>
          <p:cNvSpPr>
            <a:spLocks noChangeArrowheads="1" noChangeShapeType="1" noTextEdit="1"/>
          </p:cNvSpPr>
          <p:nvPr/>
        </p:nvSpPr>
        <p:spPr bwMode="auto">
          <a:xfrm rot="-191756">
            <a:off x="2782889" y="2060575"/>
            <a:ext cx="2486025"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4 SWOT analysis</a:t>
            </a:r>
          </a:p>
        </p:txBody>
      </p:sp>
      <p:sp>
        <p:nvSpPr>
          <p:cNvPr id="2057" name="WordArt 9"/>
          <p:cNvSpPr>
            <a:spLocks noChangeArrowheads="1" noChangeShapeType="1" noTextEdit="1"/>
          </p:cNvSpPr>
          <p:nvPr/>
        </p:nvSpPr>
        <p:spPr bwMode="auto">
          <a:xfrm rot="-146919">
            <a:off x="3000375" y="2565400"/>
            <a:ext cx="2152650"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5 Assumptions</a:t>
            </a:r>
          </a:p>
        </p:txBody>
      </p:sp>
      <p:sp>
        <p:nvSpPr>
          <p:cNvPr id="2058" name="WordArt 10"/>
          <p:cNvSpPr>
            <a:spLocks noChangeArrowheads="1" noChangeShapeType="1" noTextEdit="1"/>
          </p:cNvSpPr>
          <p:nvPr/>
        </p:nvSpPr>
        <p:spPr bwMode="auto">
          <a:xfrm rot="-657688">
            <a:off x="3071813" y="2565400"/>
            <a:ext cx="5981700"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dirty="0">
                <a:ln w="9525">
                  <a:solidFill>
                    <a:srgbClr val="000000"/>
                  </a:solidFill>
                  <a:round/>
                  <a:headEnd/>
                  <a:tailEnd/>
                </a:ln>
                <a:solidFill>
                  <a:srgbClr val="000000"/>
                </a:solidFill>
                <a:latin typeface="Arial Black"/>
              </a:rPr>
              <a:t>6 Marketing objectives and strategies</a:t>
            </a:r>
          </a:p>
        </p:txBody>
      </p:sp>
      <p:sp>
        <p:nvSpPr>
          <p:cNvPr id="2059" name="WordArt 11"/>
          <p:cNvSpPr>
            <a:spLocks noChangeArrowheads="1" noChangeShapeType="1" noTextEdit="1"/>
          </p:cNvSpPr>
          <p:nvPr/>
        </p:nvSpPr>
        <p:spPr bwMode="auto">
          <a:xfrm rot="-543635">
            <a:off x="3287714" y="3284538"/>
            <a:ext cx="4505325"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7 Estimate/forecast results</a:t>
            </a:r>
          </a:p>
        </p:txBody>
      </p:sp>
      <p:sp>
        <p:nvSpPr>
          <p:cNvPr id="2060" name="WordArt 12"/>
          <p:cNvSpPr>
            <a:spLocks noChangeArrowheads="1" noChangeShapeType="1" noTextEdit="1"/>
          </p:cNvSpPr>
          <p:nvPr/>
        </p:nvSpPr>
        <p:spPr bwMode="auto">
          <a:xfrm rot="-666370">
            <a:off x="3432176" y="3573463"/>
            <a:ext cx="6276975"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8 Identify alternative plans and mixes</a:t>
            </a:r>
          </a:p>
        </p:txBody>
      </p:sp>
      <p:sp>
        <p:nvSpPr>
          <p:cNvPr id="2061" name="WordArt 13"/>
          <p:cNvSpPr>
            <a:spLocks noChangeArrowheads="1" noChangeShapeType="1" noTextEdit="1"/>
          </p:cNvSpPr>
          <p:nvPr/>
        </p:nvSpPr>
        <p:spPr bwMode="auto">
          <a:xfrm>
            <a:off x="2351088" y="188913"/>
            <a:ext cx="7124700" cy="571500"/>
          </a:xfrm>
          <a:prstGeom prst="rect">
            <a:avLst/>
          </a:prstGeom>
        </p:spPr>
        <p:txBody>
          <a:bodyPr wrap="none" fromWordArt="1">
            <a:prstTxWarp prst="textPlain">
              <a:avLst>
                <a:gd name="adj" fmla="val 50000"/>
              </a:avLst>
            </a:prstTxWarp>
          </a:bodyPr>
          <a:lstStyle/>
          <a:p>
            <a:pPr algn="ctr" eaLnBrk="0" fontAlgn="base" hangingPunct="0">
              <a:spcBef>
                <a:spcPct val="0"/>
              </a:spcBef>
              <a:spcAft>
                <a:spcPct val="0"/>
              </a:spcAft>
            </a:pPr>
            <a:r>
              <a:rPr lang="en-GB" sz="3600" kern="10" dirty="0">
                <a:ln w="19050">
                  <a:solidFill>
                    <a:srgbClr val="99CCFF"/>
                  </a:solidFill>
                  <a:round/>
                  <a:headEnd/>
                  <a:tailEnd/>
                </a:ln>
                <a:solidFill>
                  <a:srgbClr val="0066CC"/>
                </a:solidFill>
                <a:effectLst>
                  <a:outerShdw dist="35921" dir="2700000" algn="ctr" rotWithShape="0">
                    <a:srgbClr val="990000"/>
                  </a:outerShdw>
                </a:effectLst>
                <a:latin typeface="Impact"/>
              </a:rPr>
              <a:t>Strategic marketing planning process</a:t>
            </a:r>
          </a:p>
        </p:txBody>
      </p:sp>
      <p:sp>
        <p:nvSpPr>
          <p:cNvPr id="2063" name="WordArt 15"/>
          <p:cNvSpPr>
            <a:spLocks noChangeArrowheads="1" noChangeShapeType="1" noTextEdit="1"/>
          </p:cNvSpPr>
          <p:nvPr/>
        </p:nvSpPr>
        <p:spPr bwMode="auto">
          <a:xfrm rot="237100">
            <a:off x="3719514" y="4724400"/>
            <a:ext cx="1476375"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9 Budget</a:t>
            </a:r>
          </a:p>
        </p:txBody>
      </p:sp>
      <p:sp>
        <p:nvSpPr>
          <p:cNvPr id="2064" name="WordArt 16"/>
          <p:cNvSpPr>
            <a:spLocks noChangeArrowheads="1" noChangeShapeType="1" noTextEdit="1"/>
          </p:cNvSpPr>
          <p:nvPr/>
        </p:nvSpPr>
        <p:spPr bwMode="auto">
          <a:xfrm rot="-545123">
            <a:off x="3792539" y="4724400"/>
            <a:ext cx="4886325"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10 1st yr detailed programme</a:t>
            </a:r>
          </a:p>
        </p:txBody>
      </p:sp>
      <p:sp>
        <p:nvSpPr>
          <p:cNvPr id="2065" name="WordArt 17"/>
          <p:cNvSpPr>
            <a:spLocks noChangeArrowheads="1" noChangeShapeType="1" noTextEdit="1"/>
          </p:cNvSpPr>
          <p:nvPr/>
        </p:nvSpPr>
        <p:spPr bwMode="auto">
          <a:xfrm rot="-463878">
            <a:off x="4008439" y="5229225"/>
            <a:ext cx="4676775" cy="9652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000000"/>
                </a:solidFill>
                <a:latin typeface="Arial Black"/>
              </a:rPr>
              <a:t>11 Measurement and review</a:t>
            </a:r>
          </a:p>
        </p:txBody>
      </p:sp>
      <p:sp>
        <p:nvSpPr>
          <p:cNvPr id="2066" name="Line 18"/>
          <p:cNvSpPr>
            <a:spLocks noChangeShapeType="1"/>
          </p:cNvSpPr>
          <p:nvPr/>
        </p:nvSpPr>
        <p:spPr bwMode="auto">
          <a:xfrm>
            <a:off x="1524000" y="2276475"/>
            <a:ext cx="1258888"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006699"/>
              </a:solidFill>
            </a:endParaRPr>
          </a:p>
        </p:txBody>
      </p:sp>
      <p:sp>
        <p:nvSpPr>
          <p:cNvPr id="2067" name="Line 19"/>
          <p:cNvSpPr>
            <a:spLocks noChangeShapeType="1"/>
          </p:cNvSpPr>
          <p:nvPr/>
        </p:nvSpPr>
        <p:spPr bwMode="auto">
          <a:xfrm>
            <a:off x="1524001" y="3860800"/>
            <a:ext cx="1763713"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006699"/>
              </a:solidFill>
            </a:endParaRPr>
          </a:p>
        </p:txBody>
      </p:sp>
      <p:sp>
        <p:nvSpPr>
          <p:cNvPr id="2068" name="Line 20"/>
          <p:cNvSpPr>
            <a:spLocks noChangeShapeType="1"/>
          </p:cNvSpPr>
          <p:nvPr/>
        </p:nvSpPr>
        <p:spPr bwMode="auto">
          <a:xfrm>
            <a:off x="1524001" y="5373688"/>
            <a:ext cx="2195513"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006699"/>
              </a:solidFill>
            </a:endParaRPr>
          </a:p>
        </p:txBody>
      </p:sp>
      <p:sp>
        <p:nvSpPr>
          <p:cNvPr id="2069" name="Text Box 21"/>
          <p:cNvSpPr txBox="1">
            <a:spLocks noChangeArrowheads="1"/>
          </p:cNvSpPr>
          <p:nvPr/>
        </p:nvSpPr>
        <p:spPr bwMode="auto">
          <a:xfrm>
            <a:off x="1524000" y="1989138"/>
            <a:ext cx="1403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lang="en-GB" sz="1400" b="1">
                <a:solidFill>
                  <a:srgbClr val="080808"/>
                </a:solidFill>
              </a:rPr>
              <a:t>Goal setting</a:t>
            </a:r>
            <a:endParaRPr lang="en-US" sz="1400" b="1">
              <a:solidFill>
                <a:srgbClr val="080808"/>
              </a:solidFill>
            </a:endParaRPr>
          </a:p>
        </p:txBody>
      </p:sp>
      <p:sp>
        <p:nvSpPr>
          <p:cNvPr id="2070" name="Text Box 22"/>
          <p:cNvSpPr txBox="1">
            <a:spLocks noChangeArrowheads="1"/>
          </p:cNvSpPr>
          <p:nvPr/>
        </p:nvSpPr>
        <p:spPr bwMode="auto">
          <a:xfrm>
            <a:off x="1524000" y="3573463"/>
            <a:ext cx="1835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lang="en-GB" sz="1400" b="1">
                <a:solidFill>
                  <a:srgbClr val="080808"/>
                </a:solidFill>
              </a:rPr>
              <a:t>Situation review</a:t>
            </a:r>
            <a:endParaRPr lang="en-US" sz="1400" b="1">
              <a:solidFill>
                <a:srgbClr val="080808"/>
              </a:solidFill>
            </a:endParaRPr>
          </a:p>
        </p:txBody>
      </p:sp>
      <p:sp>
        <p:nvSpPr>
          <p:cNvPr id="2071" name="Text Box 23"/>
          <p:cNvSpPr txBox="1">
            <a:spLocks noChangeArrowheads="1"/>
          </p:cNvSpPr>
          <p:nvPr/>
        </p:nvSpPr>
        <p:spPr bwMode="auto">
          <a:xfrm>
            <a:off x="1524000" y="5084763"/>
            <a:ext cx="2484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lang="en-GB" sz="1400" b="1">
                <a:solidFill>
                  <a:srgbClr val="080808"/>
                </a:solidFill>
              </a:rPr>
              <a:t>Strategy formulation</a:t>
            </a:r>
            <a:endParaRPr lang="en-US" sz="1400" b="1">
              <a:solidFill>
                <a:srgbClr val="080808"/>
              </a:solidFill>
            </a:endParaRPr>
          </a:p>
        </p:txBody>
      </p:sp>
      <p:sp>
        <p:nvSpPr>
          <p:cNvPr id="2072" name="Line 24"/>
          <p:cNvSpPr>
            <a:spLocks noChangeShapeType="1"/>
          </p:cNvSpPr>
          <p:nvPr/>
        </p:nvSpPr>
        <p:spPr bwMode="auto">
          <a:xfrm>
            <a:off x="1524000" y="6597650"/>
            <a:ext cx="2700338"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006699"/>
              </a:solidFill>
            </a:endParaRPr>
          </a:p>
        </p:txBody>
      </p:sp>
      <p:sp>
        <p:nvSpPr>
          <p:cNvPr id="2073" name="Text Box 25"/>
          <p:cNvSpPr txBox="1">
            <a:spLocks noChangeArrowheads="1"/>
          </p:cNvSpPr>
          <p:nvPr/>
        </p:nvSpPr>
        <p:spPr bwMode="auto">
          <a:xfrm>
            <a:off x="1524000" y="6308725"/>
            <a:ext cx="35639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lang="en-GB" sz="1400" b="1">
                <a:solidFill>
                  <a:srgbClr val="080808"/>
                </a:solidFill>
              </a:rPr>
              <a:t>Resource allocation monitoring</a:t>
            </a:r>
            <a:endParaRPr lang="en-US" sz="1400" b="1">
              <a:solidFill>
                <a:srgbClr val="080808"/>
              </a:solidFill>
            </a:endParaRPr>
          </a:p>
        </p:txBody>
      </p:sp>
      <p:sp>
        <p:nvSpPr>
          <p:cNvPr id="2079" name="Freeform 31"/>
          <p:cNvSpPr>
            <a:spLocks/>
          </p:cNvSpPr>
          <p:nvPr/>
        </p:nvSpPr>
        <p:spPr bwMode="auto">
          <a:xfrm>
            <a:off x="5448300" y="1557338"/>
            <a:ext cx="5594350" cy="3529012"/>
          </a:xfrm>
          <a:custGeom>
            <a:avLst/>
            <a:gdLst>
              <a:gd name="T0" fmla="*/ 2087 w 3524"/>
              <a:gd name="T1" fmla="*/ 2223 h 2223"/>
              <a:gd name="T2" fmla="*/ 3176 w 3524"/>
              <a:gd name="T3" fmla="*/ 454 h 2223"/>
              <a:gd name="T4" fmla="*/ 0 w 3524"/>
              <a:gd name="T5" fmla="*/ 0 h 2223"/>
            </a:gdLst>
            <a:ahLst/>
            <a:cxnLst>
              <a:cxn ang="0">
                <a:pos x="T0" y="T1"/>
              </a:cxn>
              <a:cxn ang="0">
                <a:pos x="T2" y="T3"/>
              </a:cxn>
              <a:cxn ang="0">
                <a:pos x="T4" y="T5"/>
              </a:cxn>
            </a:cxnLst>
            <a:rect l="0" t="0" r="r" b="b"/>
            <a:pathLst>
              <a:path w="3524" h="2223">
                <a:moveTo>
                  <a:pt x="2087" y="2223"/>
                </a:moveTo>
                <a:cubicBezTo>
                  <a:pt x="2805" y="1523"/>
                  <a:pt x="3524" y="824"/>
                  <a:pt x="3176" y="454"/>
                </a:cubicBezTo>
                <a:cubicBezTo>
                  <a:pt x="2828" y="84"/>
                  <a:pt x="529" y="76"/>
                  <a:pt x="0" y="0"/>
                </a:cubicBezTo>
              </a:path>
            </a:pathLst>
          </a:custGeom>
          <a:noFill/>
          <a:ln w="76200" cap="flat" cmpd="sng">
            <a:solidFill>
              <a:schemeClr val="tx1"/>
            </a:solidFill>
            <a:prstDash val="sysDot"/>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006699"/>
              </a:solidFill>
            </a:endParaRPr>
          </a:p>
        </p:txBody>
      </p:sp>
      <p:sp>
        <p:nvSpPr>
          <p:cNvPr id="2080" name="Line 32"/>
          <p:cNvSpPr>
            <a:spLocks noChangeShapeType="1"/>
          </p:cNvSpPr>
          <p:nvPr/>
        </p:nvSpPr>
        <p:spPr bwMode="auto">
          <a:xfrm>
            <a:off x="1919288" y="1268413"/>
            <a:ext cx="0" cy="7921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006699"/>
              </a:solidFill>
            </a:endParaRPr>
          </a:p>
        </p:txBody>
      </p:sp>
      <p:sp>
        <p:nvSpPr>
          <p:cNvPr id="2081" name="Line 33"/>
          <p:cNvSpPr>
            <a:spLocks noChangeShapeType="1"/>
          </p:cNvSpPr>
          <p:nvPr/>
        </p:nvSpPr>
        <p:spPr bwMode="auto">
          <a:xfrm>
            <a:off x="1919288" y="2349500"/>
            <a:ext cx="0" cy="1295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006699"/>
              </a:solidFill>
            </a:endParaRPr>
          </a:p>
        </p:txBody>
      </p:sp>
      <p:sp>
        <p:nvSpPr>
          <p:cNvPr id="2082" name="Line 34"/>
          <p:cNvSpPr>
            <a:spLocks noChangeShapeType="1"/>
          </p:cNvSpPr>
          <p:nvPr/>
        </p:nvSpPr>
        <p:spPr bwMode="auto">
          <a:xfrm>
            <a:off x="1919288" y="3933826"/>
            <a:ext cx="0" cy="12239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006699"/>
              </a:solidFill>
            </a:endParaRPr>
          </a:p>
        </p:txBody>
      </p:sp>
      <p:sp>
        <p:nvSpPr>
          <p:cNvPr id="2083" name="Line 35"/>
          <p:cNvSpPr>
            <a:spLocks noChangeShapeType="1"/>
          </p:cNvSpPr>
          <p:nvPr/>
        </p:nvSpPr>
        <p:spPr bwMode="auto">
          <a:xfrm>
            <a:off x="1919288" y="5445126"/>
            <a:ext cx="0" cy="9366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006699"/>
              </a:solidFill>
            </a:endParaRPr>
          </a:p>
        </p:txBody>
      </p:sp>
      <p:sp>
        <p:nvSpPr>
          <p:cNvPr id="2" name="TextBox 1"/>
          <p:cNvSpPr txBox="1"/>
          <p:nvPr/>
        </p:nvSpPr>
        <p:spPr>
          <a:xfrm>
            <a:off x="9336360" y="5877272"/>
            <a:ext cx="244827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(J. Weller, 2017)</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878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919288" y="1125538"/>
            <a:ext cx="8424862" cy="5472112"/>
          </a:xfrm>
        </p:spPr>
        <p:txBody>
          <a:bodyPr/>
          <a:lstStyle/>
          <a:p>
            <a:pPr algn="just">
              <a:buFont typeface="Wingdings" pitchFamily="2" charset="2"/>
              <a:buChar char="o"/>
            </a:pPr>
            <a:r>
              <a:rPr lang="en-GB" b="1" dirty="0">
                <a:solidFill>
                  <a:srgbClr val="66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Ideological goals</a:t>
            </a:r>
            <a:r>
              <a:rPr lang="en-GB" dirty="0">
                <a:solidFill>
                  <a:srgbClr val="663300"/>
                </a:solidFill>
                <a:latin typeface="Times New Roman" panose="02020603050405020304" pitchFamily="18" charset="0"/>
                <a:cs typeface="Times New Roman" panose="02020603050405020304" pitchFamily="18" charset="0"/>
              </a:rPr>
              <a:t> – beliefs and values – sometimes termed ‘mission’</a:t>
            </a:r>
          </a:p>
          <a:p>
            <a:pPr algn="just">
              <a:buFont typeface="Wingdings" pitchFamily="2" charset="2"/>
              <a:buChar char="o"/>
            </a:pPr>
            <a:r>
              <a:rPr lang="en-GB" b="1" dirty="0">
                <a:solidFill>
                  <a:srgbClr val="66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Formal goals</a:t>
            </a:r>
            <a:r>
              <a:rPr lang="en-GB" dirty="0">
                <a:solidFill>
                  <a:srgbClr val="663300"/>
                </a:solidFill>
                <a:latin typeface="Times New Roman" panose="02020603050405020304" pitchFamily="18" charset="0"/>
                <a:cs typeface="Times New Roman" panose="02020603050405020304" pitchFamily="18" charset="0"/>
              </a:rPr>
              <a:t> – set for the organisation as policy, usually formulated in the boardroom</a:t>
            </a:r>
          </a:p>
          <a:p>
            <a:pPr algn="just">
              <a:buFont typeface="Wingdings" pitchFamily="2" charset="2"/>
              <a:buChar char="o"/>
            </a:pPr>
            <a:r>
              <a:rPr lang="en-GB" sz="2000" b="1" dirty="0">
                <a:solidFill>
                  <a:srgbClr val="33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GlaxoSmithKline</a:t>
            </a:r>
            <a:r>
              <a:rPr lang="en-GB" sz="1800" b="1" dirty="0">
                <a:solidFill>
                  <a:srgbClr val="333300"/>
                </a:solidFill>
                <a:latin typeface="Times New Roman" panose="02020603050405020304" pitchFamily="18" charset="0"/>
                <a:cs typeface="Times New Roman" panose="02020603050405020304" pitchFamily="18" charset="0"/>
              </a:rPr>
              <a:t> ‘…an integrated research based group whose corporate purpose is to create, discover, develop, manufacture and market throughout the world, safe, effective medicines of the highest quality which will bring benefit to patients…..’</a:t>
            </a:r>
          </a:p>
          <a:p>
            <a:pPr algn="just">
              <a:buFont typeface="Wingdings" pitchFamily="2" charset="2"/>
              <a:buChar char="o"/>
            </a:pPr>
            <a:r>
              <a:rPr lang="en-GB" sz="2000" b="1" dirty="0">
                <a:solidFill>
                  <a:srgbClr val="33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IBM</a:t>
            </a:r>
            <a:r>
              <a:rPr lang="en-GB" sz="1800" b="1" dirty="0">
                <a:solidFill>
                  <a:srgbClr val="333300"/>
                </a:solidFill>
                <a:latin typeface="Times New Roman" panose="02020603050405020304" pitchFamily="18" charset="0"/>
                <a:cs typeface="Times New Roman" panose="02020603050405020304" pitchFamily="18" charset="0"/>
              </a:rPr>
              <a:t> ‘Market-driven quality is our aim. It means listening and responding more sensitively to our customers, eliminating defects and errors, speeding up our processes, measuring everything we do against a common standard, and involving employees totally in our aims’</a:t>
            </a:r>
          </a:p>
          <a:p>
            <a:pPr algn="just">
              <a:buFont typeface="Wingdings" pitchFamily="2" charset="2"/>
              <a:buChar char="o"/>
            </a:pPr>
            <a:r>
              <a:rPr lang="en-GB" sz="2000" b="1" dirty="0">
                <a:solidFill>
                  <a:srgbClr val="33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Apple Computers</a:t>
            </a:r>
            <a:r>
              <a:rPr lang="en-GB" sz="1800" b="1" dirty="0">
                <a:solidFill>
                  <a:srgbClr val="333300"/>
                </a:solidFill>
                <a:latin typeface="Times New Roman" panose="02020603050405020304" pitchFamily="18" charset="0"/>
                <a:cs typeface="Times New Roman" panose="02020603050405020304" pitchFamily="18" charset="0"/>
              </a:rPr>
              <a:t> ‘Our goal is to create the world’s friendliest, most understandable, most useable computers that empower the individual’</a:t>
            </a:r>
            <a:endParaRPr lang="en-US" sz="1800" b="1" dirty="0">
              <a:solidFill>
                <a:srgbClr val="333300"/>
              </a:solidFill>
              <a:latin typeface="Times New Roman" panose="02020603050405020304" pitchFamily="18" charset="0"/>
              <a:cs typeface="Times New Roman" panose="02020603050405020304" pitchFamily="18" charset="0"/>
            </a:endParaRPr>
          </a:p>
        </p:txBody>
      </p:sp>
      <p:sp>
        <p:nvSpPr>
          <p:cNvPr id="2052" name="WordArt 4" descr="Narrow vertical"/>
          <p:cNvSpPr>
            <a:spLocks noChangeArrowheads="1" noChangeShapeType="1" noTextEdit="1"/>
          </p:cNvSpPr>
          <p:nvPr/>
        </p:nvSpPr>
        <p:spPr bwMode="auto">
          <a:xfrm>
            <a:off x="3237441" y="260351"/>
            <a:ext cx="6603472" cy="1008063"/>
          </a:xfrm>
          <a:prstGeom prst="rect">
            <a:avLst/>
          </a:prstGeom>
        </p:spPr>
        <p:txBody>
          <a:bodyPr wrap="none" fromWordArt="1">
            <a:prstTxWarp prst="textCurveUp">
              <a:avLst>
                <a:gd name="adj" fmla="val 40356"/>
              </a:avLst>
            </a:prstTxWarp>
          </a:bodyPr>
          <a:lstStyle/>
          <a:p>
            <a:pPr algn="ctr" eaLnBrk="0" fontAlgn="base" hangingPunct="0">
              <a:spcBef>
                <a:spcPct val="0"/>
              </a:spcBef>
              <a:spcAft>
                <a:spcPct val="0"/>
              </a:spcAft>
            </a:pPr>
            <a:r>
              <a:rPr lang="en-GB" sz="3600" kern="10" dirty="0">
                <a:ln w="12700">
                  <a:solidFill>
                    <a:srgbClr val="000000"/>
                  </a:solidFill>
                  <a:round/>
                  <a:headEnd/>
                  <a:tailEnd/>
                </a:ln>
                <a:pattFill prst="dashHorz">
                  <a:fgClr>
                    <a:srgbClr val="808080"/>
                  </a:fgClr>
                  <a:bgClr>
                    <a:srgbClr val="FFFF00"/>
                  </a:bgClr>
                </a:pattFill>
                <a:effectLst>
                  <a:outerShdw dist="45791" dir="2021404" algn="ctr" rotWithShape="0">
                    <a:srgbClr val="808080">
                      <a:alpha val="80000"/>
                    </a:srgbClr>
                  </a:outerShdw>
                </a:effectLst>
                <a:latin typeface="Arial Black"/>
              </a:rPr>
              <a:t>Goals and mission statements</a:t>
            </a:r>
          </a:p>
        </p:txBody>
      </p:sp>
    </p:spTree>
    <p:extLst>
      <p:ext uri="{BB962C8B-B14F-4D97-AF65-F5344CB8AC3E}">
        <p14:creationId xmlns:p14="http://schemas.microsoft.com/office/powerpoint/2010/main" val="3997288616"/>
      </p:ext>
    </p:extLst>
  </p:cSld>
  <p:clrMapOvr>
    <a:masterClrMapping/>
  </p:clrMapOvr>
  <p:transition/>
</p:sld>
</file>

<file path=ppt/theme/theme1.xml><?xml version="1.0" encoding="utf-8"?>
<a:theme xmlns:a="http://schemas.openxmlformats.org/drawingml/2006/main" name="high voltage">
  <a:themeElements>
    <a:clrScheme name="high voltage.pot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fontScheme name="high voltage.pot">
      <a:majorFont>
        <a:latin typeface="Impact"/>
        <a:ea typeface=""/>
        <a:cs typeface=""/>
      </a:majorFont>
      <a:minorFont>
        <a:latin typeface="Impac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high voltage.pot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high voltage.pot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high voltag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gh voltage.pot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high voltage.pot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high voltage.pot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high voltage.pot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high voltage.pot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Blush">
  <a:themeElements>
    <a:clrScheme name="Blush.pot 2">
      <a:dk1>
        <a:srgbClr val="660066"/>
      </a:dk1>
      <a:lt1>
        <a:srgbClr val="FFFFFF"/>
      </a:lt1>
      <a:dk2>
        <a:srgbClr val="FF00FF"/>
      </a:dk2>
      <a:lt2>
        <a:srgbClr val="FFCC99"/>
      </a:lt2>
      <a:accent1>
        <a:srgbClr val="99FF99"/>
      </a:accent1>
      <a:accent2>
        <a:srgbClr val="CC66FF"/>
      </a:accent2>
      <a:accent3>
        <a:srgbClr val="FFFFFF"/>
      </a:accent3>
      <a:accent4>
        <a:srgbClr val="560056"/>
      </a:accent4>
      <a:accent5>
        <a:srgbClr val="CAFFCA"/>
      </a:accent5>
      <a:accent6>
        <a:srgbClr val="B95CE7"/>
      </a:accent6>
      <a:hlink>
        <a:srgbClr val="FF99CC"/>
      </a:hlink>
      <a:folHlink>
        <a:srgbClr val="006600"/>
      </a:folHlink>
    </a:clrScheme>
    <a:fontScheme name="Blush.pot">
      <a:majorFont>
        <a:latin typeface="Impact"/>
        <a:ea typeface=""/>
        <a:cs typeface=""/>
      </a:majorFont>
      <a:minorFont>
        <a:latin typeface="Impac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ush.pot 1">
        <a:dk1>
          <a:srgbClr val="000000"/>
        </a:dk1>
        <a:lt1>
          <a:srgbClr val="FFFFFF"/>
        </a:lt1>
        <a:dk2>
          <a:srgbClr val="6600CC"/>
        </a:dk2>
        <a:lt2>
          <a:srgbClr val="CCECFF"/>
        </a:lt2>
        <a:accent1>
          <a:srgbClr val="00FFCC"/>
        </a:accent1>
        <a:accent2>
          <a:srgbClr val="9933FF"/>
        </a:accent2>
        <a:accent3>
          <a:srgbClr val="B8AAE2"/>
        </a:accent3>
        <a:accent4>
          <a:srgbClr val="DADADA"/>
        </a:accent4>
        <a:accent5>
          <a:srgbClr val="AAFFE2"/>
        </a:accent5>
        <a:accent6>
          <a:srgbClr val="8A2DE7"/>
        </a:accent6>
        <a:hlink>
          <a:srgbClr val="660066"/>
        </a:hlink>
        <a:folHlink>
          <a:srgbClr val="006699"/>
        </a:folHlink>
      </a:clrScheme>
      <a:clrMap bg1="dk2" tx1="lt1" bg2="dk1" tx2="lt2" accent1="accent1" accent2="accent2" accent3="accent3" accent4="accent4" accent5="accent5" accent6="accent6" hlink="hlink" folHlink="folHlink"/>
    </a:extraClrScheme>
    <a:extraClrScheme>
      <a:clrScheme name="Blush.pot 2">
        <a:dk1>
          <a:srgbClr val="660066"/>
        </a:dk1>
        <a:lt1>
          <a:srgbClr val="FFFFFF"/>
        </a:lt1>
        <a:dk2>
          <a:srgbClr val="FF00FF"/>
        </a:dk2>
        <a:lt2>
          <a:srgbClr val="FFCC99"/>
        </a:lt2>
        <a:accent1>
          <a:srgbClr val="99FF99"/>
        </a:accent1>
        <a:accent2>
          <a:srgbClr val="CC66FF"/>
        </a:accent2>
        <a:accent3>
          <a:srgbClr val="FFFFFF"/>
        </a:accent3>
        <a:accent4>
          <a:srgbClr val="560056"/>
        </a:accent4>
        <a:accent5>
          <a:srgbClr val="CAFFCA"/>
        </a:accent5>
        <a:accent6>
          <a:srgbClr val="B95CE7"/>
        </a:accent6>
        <a:hlink>
          <a:srgbClr val="FF99CC"/>
        </a:hlink>
        <a:folHlink>
          <a:srgbClr val="006600"/>
        </a:folHlink>
      </a:clrScheme>
      <a:clrMap bg1="lt1" tx1="dk1" bg2="lt2" tx2="dk2" accent1="accent1" accent2="accent2" accent3="accent3" accent4="accent4" accent5="accent5" accent6="accent6" hlink="hlink" folHlink="folHlink"/>
    </a:extraClrScheme>
    <a:extraClrScheme>
      <a:clrScheme name="Blush.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ush.pot 4">
        <a:dk1>
          <a:srgbClr val="000000"/>
        </a:dk1>
        <a:lt1>
          <a:srgbClr val="FFFFFF"/>
        </a:lt1>
        <a:dk2>
          <a:srgbClr val="CC0099"/>
        </a:dk2>
        <a:lt2>
          <a:srgbClr val="FFCCFF"/>
        </a:lt2>
        <a:accent1>
          <a:srgbClr val="00FF00"/>
        </a:accent1>
        <a:accent2>
          <a:srgbClr val="9933FF"/>
        </a:accent2>
        <a:accent3>
          <a:srgbClr val="E2AACA"/>
        </a:accent3>
        <a:accent4>
          <a:srgbClr val="DADADA"/>
        </a:accent4>
        <a:accent5>
          <a:srgbClr val="AAFFAA"/>
        </a:accent5>
        <a:accent6>
          <a:srgbClr val="8A2DE7"/>
        </a:accent6>
        <a:hlink>
          <a:srgbClr val="660066"/>
        </a:hlink>
        <a:folHlink>
          <a:srgbClr val="00660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Blush">
  <a:themeElements>
    <a:clrScheme name="Blush.pot 2">
      <a:dk1>
        <a:srgbClr val="660066"/>
      </a:dk1>
      <a:lt1>
        <a:srgbClr val="FFFFFF"/>
      </a:lt1>
      <a:dk2>
        <a:srgbClr val="FF00FF"/>
      </a:dk2>
      <a:lt2>
        <a:srgbClr val="FFCC99"/>
      </a:lt2>
      <a:accent1>
        <a:srgbClr val="99FF99"/>
      </a:accent1>
      <a:accent2>
        <a:srgbClr val="CC66FF"/>
      </a:accent2>
      <a:accent3>
        <a:srgbClr val="FFFFFF"/>
      </a:accent3>
      <a:accent4>
        <a:srgbClr val="560056"/>
      </a:accent4>
      <a:accent5>
        <a:srgbClr val="CAFFCA"/>
      </a:accent5>
      <a:accent6>
        <a:srgbClr val="B95CE7"/>
      </a:accent6>
      <a:hlink>
        <a:srgbClr val="FF99CC"/>
      </a:hlink>
      <a:folHlink>
        <a:srgbClr val="006600"/>
      </a:folHlink>
    </a:clrScheme>
    <a:fontScheme name="Blush.pot">
      <a:majorFont>
        <a:latin typeface="Impact"/>
        <a:ea typeface=""/>
        <a:cs typeface=""/>
      </a:majorFont>
      <a:minorFont>
        <a:latin typeface="Impac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ush.pot 1">
        <a:dk1>
          <a:srgbClr val="000000"/>
        </a:dk1>
        <a:lt1>
          <a:srgbClr val="FFFFFF"/>
        </a:lt1>
        <a:dk2>
          <a:srgbClr val="6600CC"/>
        </a:dk2>
        <a:lt2>
          <a:srgbClr val="CCECFF"/>
        </a:lt2>
        <a:accent1>
          <a:srgbClr val="00FFCC"/>
        </a:accent1>
        <a:accent2>
          <a:srgbClr val="9933FF"/>
        </a:accent2>
        <a:accent3>
          <a:srgbClr val="B8AAE2"/>
        </a:accent3>
        <a:accent4>
          <a:srgbClr val="DADADA"/>
        </a:accent4>
        <a:accent5>
          <a:srgbClr val="AAFFE2"/>
        </a:accent5>
        <a:accent6>
          <a:srgbClr val="8A2DE7"/>
        </a:accent6>
        <a:hlink>
          <a:srgbClr val="660066"/>
        </a:hlink>
        <a:folHlink>
          <a:srgbClr val="006699"/>
        </a:folHlink>
      </a:clrScheme>
      <a:clrMap bg1="dk2" tx1="lt1" bg2="dk1" tx2="lt2" accent1="accent1" accent2="accent2" accent3="accent3" accent4="accent4" accent5="accent5" accent6="accent6" hlink="hlink" folHlink="folHlink"/>
    </a:extraClrScheme>
    <a:extraClrScheme>
      <a:clrScheme name="Blush.pot 2">
        <a:dk1>
          <a:srgbClr val="660066"/>
        </a:dk1>
        <a:lt1>
          <a:srgbClr val="FFFFFF"/>
        </a:lt1>
        <a:dk2>
          <a:srgbClr val="FF00FF"/>
        </a:dk2>
        <a:lt2>
          <a:srgbClr val="FFCC99"/>
        </a:lt2>
        <a:accent1>
          <a:srgbClr val="99FF99"/>
        </a:accent1>
        <a:accent2>
          <a:srgbClr val="CC66FF"/>
        </a:accent2>
        <a:accent3>
          <a:srgbClr val="FFFFFF"/>
        </a:accent3>
        <a:accent4>
          <a:srgbClr val="560056"/>
        </a:accent4>
        <a:accent5>
          <a:srgbClr val="CAFFCA"/>
        </a:accent5>
        <a:accent6>
          <a:srgbClr val="B95CE7"/>
        </a:accent6>
        <a:hlink>
          <a:srgbClr val="FF99CC"/>
        </a:hlink>
        <a:folHlink>
          <a:srgbClr val="006600"/>
        </a:folHlink>
      </a:clrScheme>
      <a:clrMap bg1="lt1" tx1="dk1" bg2="lt2" tx2="dk2" accent1="accent1" accent2="accent2" accent3="accent3" accent4="accent4" accent5="accent5" accent6="accent6" hlink="hlink" folHlink="folHlink"/>
    </a:extraClrScheme>
    <a:extraClrScheme>
      <a:clrScheme name="Blush.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ush.pot 4">
        <a:dk1>
          <a:srgbClr val="000000"/>
        </a:dk1>
        <a:lt1>
          <a:srgbClr val="FFFFFF"/>
        </a:lt1>
        <a:dk2>
          <a:srgbClr val="CC0099"/>
        </a:dk2>
        <a:lt2>
          <a:srgbClr val="FFCCFF"/>
        </a:lt2>
        <a:accent1>
          <a:srgbClr val="00FF00"/>
        </a:accent1>
        <a:accent2>
          <a:srgbClr val="9933FF"/>
        </a:accent2>
        <a:accent3>
          <a:srgbClr val="E2AACA"/>
        </a:accent3>
        <a:accent4>
          <a:srgbClr val="DADADA"/>
        </a:accent4>
        <a:accent5>
          <a:srgbClr val="AAFFAA"/>
        </a:accent5>
        <a:accent6>
          <a:srgbClr val="8A2DE7"/>
        </a:accent6>
        <a:hlink>
          <a:srgbClr val="660066"/>
        </a:hlink>
        <a:folHlink>
          <a:srgbClr val="00660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cho">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Ech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cho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Echo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Echo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Echo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ho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Echo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Echo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cho">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Ech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cho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Echo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Echo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Echo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ho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Echo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Echo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high voltage">
  <a:themeElements>
    <a:clrScheme name="high voltage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fontScheme name="high voltage">
      <a:majorFont>
        <a:latin typeface="Impact"/>
        <a:ea typeface=""/>
        <a:cs typeface=""/>
      </a:majorFont>
      <a:minorFont>
        <a:latin typeface="Impac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high voltage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high voltage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high voltag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gh voltage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high voltage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high voltage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high voltage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high voltage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ost Modern">
  <a:themeElements>
    <a:clrScheme name="Post Modern 1">
      <a:dk1>
        <a:srgbClr val="8383AD"/>
      </a:dk1>
      <a:lt1>
        <a:srgbClr val="FEFED6"/>
      </a:lt1>
      <a:dk2>
        <a:srgbClr val="404176"/>
      </a:dk2>
      <a:lt2>
        <a:srgbClr val="969696"/>
      </a:lt2>
      <a:accent1>
        <a:srgbClr val="BABE90"/>
      </a:accent1>
      <a:accent2>
        <a:srgbClr val="666699"/>
      </a:accent2>
      <a:accent3>
        <a:srgbClr val="FEFEE8"/>
      </a:accent3>
      <a:accent4>
        <a:srgbClr val="6F6F93"/>
      </a:accent4>
      <a:accent5>
        <a:srgbClr val="D9DBC6"/>
      </a:accent5>
      <a:accent6>
        <a:srgbClr val="5C5C8A"/>
      </a:accent6>
      <a:hlink>
        <a:srgbClr val="C09E4A"/>
      </a:hlink>
      <a:folHlink>
        <a:srgbClr val="006666"/>
      </a:folHlink>
    </a:clrScheme>
    <a:fontScheme name="Post Moder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ost Modern 1">
        <a:dk1>
          <a:srgbClr val="8383AD"/>
        </a:dk1>
        <a:lt1>
          <a:srgbClr val="FEFED6"/>
        </a:lt1>
        <a:dk2>
          <a:srgbClr val="404176"/>
        </a:dk2>
        <a:lt2>
          <a:srgbClr val="969696"/>
        </a:lt2>
        <a:accent1>
          <a:srgbClr val="BABE90"/>
        </a:accent1>
        <a:accent2>
          <a:srgbClr val="666699"/>
        </a:accent2>
        <a:accent3>
          <a:srgbClr val="FEFEE8"/>
        </a:accent3>
        <a:accent4>
          <a:srgbClr val="6F6F93"/>
        </a:accent4>
        <a:accent5>
          <a:srgbClr val="D9DBC6"/>
        </a:accent5>
        <a:accent6>
          <a:srgbClr val="5C5C8A"/>
        </a:accent6>
        <a:hlink>
          <a:srgbClr val="C09E4A"/>
        </a:hlink>
        <a:folHlink>
          <a:srgbClr val="006666"/>
        </a:folHlink>
      </a:clrScheme>
      <a:clrMap bg1="lt1" tx1="dk1" bg2="lt2" tx2="dk2" accent1="accent1" accent2="accent2" accent3="accent3" accent4="accent4" accent5="accent5" accent6="accent6" hlink="hlink" folHlink="folHlink"/>
    </a:extraClrScheme>
    <a:extraClrScheme>
      <a:clrScheme name="Post Modern 2">
        <a:dk1>
          <a:srgbClr val="8383AD"/>
        </a:dk1>
        <a:lt1>
          <a:srgbClr val="FFFFFF"/>
        </a:lt1>
        <a:dk2>
          <a:srgbClr val="404176"/>
        </a:dk2>
        <a:lt2>
          <a:srgbClr val="969696"/>
        </a:lt2>
        <a:accent1>
          <a:srgbClr val="BABE90"/>
        </a:accent1>
        <a:accent2>
          <a:srgbClr val="666699"/>
        </a:accent2>
        <a:accent3>
          <a:srgbClr val="FFFFFF"/>
        </a:accent3>
        <a:accent4>
          <a:srgbClr val="6F6F93"/>
        </a:accent4>
        <a:accent5>
          <a:srgbClr val="D9DBC6"/>
        </a:accent5>
        <a:accent6>
          <a:srgbClr val="5C5C8A"/>
        </a:accent6>
        <a:hlink>
          <a:srgbClr val="C09E4A"/>
        </a:hlink>
        <a:folHlink>
          <a:srgbClr val="006666"/>
        </a:folHlink>
      </a:clrScheme>
      <a:clrMap bg1="lt1" tx1="dk1" bg2="lt2" tx2="dk2" accent1="accent1" accent2="accent2" accent3="accent3" accent4="accent4" accent5="accent5" accent6="accent6" hlink="hlink" folHlink="folHlink"/>
    </a:extraClrScheme>
    <a:extraClrScheme>
      <a:clrScheme name="Post Modern 3">
        <a:dk1>
          <a:srgbClr val="4D4D4D"/>
        </a:dk1>
        <a:lt1>
          <a:srgbClr val="FFFFFF"/>
        </a:lt1>
        <a:dk2>
          <a:srgbClr val="000000"/>
        </a:dk2>
        <a:lt2>
          <a:srgbClr val="969696"/>
        </a:lt2>
        <a:accent1>
          <a:srgbClr val="DDDDDD"/>
        </a:accent1>
        <a:accent2>
          <a:srgbClr val="5F5F5F"/>
        </a:accent2>
        <a:accent3>
          <a:srgbClr val="FFFFFF"/>
        </a:accent3>
        <a:accent4>
          <a:srgbClr val="404040"/>
        </a:accent4>
        <a:accent5>
          <a:srgbClr val="EBEBEB"/>
        </a:accent5>
        <a:accent6>
          <a:srgbClr val="555555"/>
        </a:accent6>
        <a:hlink>
          <a:srgbClr val="C0C0C0"/>
        </a:hlink>
        <a:folHlink>
          <a:srgbClr val="808080"/>
        </a:folHlink>
      </a:clrScheme>
      <a:clrMap bg1="lt1" tx1="dk1" bg2="lt2" tx2="dk2" accent1="accent1" accent2="accent2" accent3="accent3" accent4="accent4" accent5="accent5" accent6="accent6" hlink="hlink" folHlink="folHlink"/>
    </a:extraClrScheme>
    <a:extraClrScheme>
      <a:clrScheme name="Post Modern 4">
        <a:dk1>
          <a:srgbClr val="424262"/>
        </a:dk1>
        <a:lt1>
          <a:srgbClr val="FFFFFF"/>
        </a:lt1>
        <a:dk2>
          <a:srgbClr val="22659C"/>
        </a:dk2>
        <a:lt2>
          <a:srgbClr val="A4AEC2"/>
        </a:lt2>
        <a:accent1>
          <a:srgbClr val="B1C7E7"/>
        </a:accent1>
        <a:accent2>
          <a:srgbClr val="494983"/>
        </a:accent2>
        <a:accent3>
          <a:srgbClr val="FFFFFF"/>
        </a:accent3>
        <a:accent4>
          <a:srgbClr val="373753"/>
        </a:accent4>
        <a:accent5>
          <a:srgbClr val="D5E0F1"/>
        </a:accent5>
        <a:accent6>
          <a:srgbClr val="414176"/>
        </a:accent6>
        <a:hlink>
          <a:srgbClr val="6EADC4"/>
        </a:hlink>
        <a:folHlink>
          <a:srgbClr val="3E688E"/>
        </a:folHlink>
      </a:clrScheme>
      <a:clrMap bg1="lt1" tx1="dk1" bg2="lt2" tx2="dk2" accent1="accent1" accent2="accent2" accent3="accent3" accent4="accent4" accent5="accent5" accent6="accent6" hlink="hlink" folHlink="folHlink"/>
    </a:extraClrScheme>
    <a:extraClrScheme>
      <a:clrScheme name="Post Modern 5">
        <a:dk1>
          <a:srgbClr val="000000"/>
        </a:dk1>
        <a:lt1>
          <a:srgbClr val="FFFFFF"/>
        </a:lt1>
        <a:dk2>
          <a:srgbClr val="404176"/>
        </a:dk2>
        <a:lt2>
          <a:srgbClr val="969696"/>
        </a:lt2>
        <a:accent1>
          <a:srgbClr val="B4CD81"/>
        </a:accent1>
        <a:accent2>
          <a:srgbClr val="717EB5"/>
        </a:accent2>
        <a:accent3>
          <a:srgbClr val="FFFFFF"/>
        </a:accent3>
        <a:accent4>
          <a:srgbClr val="000000"/>
        </a:accent4>
        <a:accent5>
          <a:srgbClr val="D6E3C1"/>
        </a:accent5>
        <a:accent6>
          <a:srgbClr val="6672A4"/>
        </a:accent6>
        <a:hlink>
          <a:srgbClr val="D793C2"/>
        </a:hlink>
        <a:folHlink>
          <a:srgbClr val="826799"/>
        </a:folHlink>
      </a:clrScheme>
      <a:clrMap bg1="lt1" tx1="dk1" bg2="lt2" tx2="dk2" accent1="accent1" accent2="accent2" accent3="accent3" accent4="accent4" accent5="accent5" accent6="accent6" hlink="hlink" folHlink="folHlink"/>
    </a:extraClrScheme>
    <a:extraClrScheme>
      <a:clrScheme name="Post Modern 6">
        <a:dk1>
          <a:srgbClr val="000000"/>
        </a:dk1>
        <a:lt1>
          <a:srgbClr val="FFFFFF"/>
        </a:lt1>
        <a:dk2>
          <a:srgbClr val="000000"/>
        </a:dk2>
        <a:lt2>
          <a:srgbClr val="969696"/>
        </a:lt2>
        <a:accent1>
          <a:srgbClr val="B4CD81"/>
        </a:accent1>
        <a:accent2>
          <a:srgbClr val="DEA45E"/>
        </a:accent2>
        <a:accent3>
          <a:srgbClr val="FFFFFF"/>
        </a:accent3>
        <a:accent4>
          <a:srgbClr val="000000"/>
        </a:accent4>
        <a:accent5>
          <a:srgbClr val="D6E3C1"/>
        </a:accent5>
        <a:accent6>
          <a:srgbClr val="C99454"/>
        </a:accent6>
        <a:hlink>
          <a:srgbClr val="D793C2"/>
        </a:hlink>
        <a:folHlink>
          <a:srgbClr val="A08BB1"/>
        </a:folHlink>
      </a:clrScheme>
      <a:clrMap bg1="lt1" tx1="dk1" bg2="lt2" tx2="dk2" accent1="accent1" accent2="accent2" accent3="accent3" accent4="accent4" accent5="accent5" accent6="accent6" hlink="hlink" folHlink="folHlink"/>
    </a:extraClrScheme>
    <a:extraClrScheme>
      <a:clrScheme name="Post Modern 7">
        <a:dk1>
          <a:srgbClr val="111111"/>
        </a:dk1>
        <a:lt1>
          <a:srgbClr val="FAF5D2"/>
        </a:lt1>
        <a:dk2>
          <a:srgbClr val="4D4D4D"/>
        </a:dk2>
        <a:lt2>
          <a:srgbClr val="D0C59E"/>
        </a:lt2>
        <a:accent1>
          <a:srgbClr val="BABE90"/>
        </a:accent1>
        <a:accent2>
          <a:srgbClr val="666699"/>
        </a:accent2>
        <a:accent3>
          <a:srgbClr val="B2B2B2"/>
        </a:accent3>
        <a:accent4>
          <a:srgbClr val="D6D1B3"/>
        </a:accent4>
        <a:accent5>
          <a:srgbClr val="D9DBC6"/>
        </a:accent5>
        <a:accent6>
          <a:srgbClr val="5C5C8A"/>
        </a:accent6>
        <a:hlink>
          <a:srgbClr val="C09E4A"/>
        </a:hlink>
        <a:folHlink>
          <a:srgbClr val="006666"/>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rofessional">
  <a:themeElements>
    <a:clrScheme name="Professional.pot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Professional.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ofessional.pot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Professional.pot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Professional.pot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Professional.pot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221</TotalTime>
  <Words>1298</Words>
  <Application>Microsoft Office PowerPoint</Application>
  <PresentationFormat>Widescreen</PresentationFormat>
  <Paragraphs>140</Paragraphs>
  <Slides>25</Slides>
  <Notes>0</Notes>
  <HiddenSlides>0</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25</vt:i4>
      </vt:variant>
    </vt:vector>
  </HeadingPairs>
  <TitlesOfParts>
    <vt:vector size="55" baseType="lpstr">
      <vt:lpstr>Adventurer Black SF</vt:lpstr>
      <vt:lpstr>Arial</vt:lpstr>
      <vt:lpstr>Arial Black</vt:lpstr>
      <vt:lpstr>Arial Narrow</vt:lpstr>
      <vt:lpstr>Calibri</vt:lpstr>
      <vt:lpstr>Calibri Light</vt:lpstr>
      <vt:lpstr>Garamond</vt:lpstr>
      <vt:lpstr>Impact</vt:lpstr>
      <vt:lpstr>Monotype Sorts</vt:lpstr>
      <vt:lpstr>Tahoma</vt:lpstr>
      <vt:lpstr>Times New Roman</vt:lpstr>
      <vt:lpstr>Verdana</vt:lpstr>
      <vt:lpstr>Wingdings</vt:lpstr>
      <vt:lpstr>high voltage</vt:lpstr>
      <vt:lpstr>Quadrant</vt:lpstr>
      <vt:lpstr>1_Quadrant</vt:lpstr>
      <vt:lpstr>Eclipse</vt:lpstr>
      <vt:lpstr>1_high voltage</vt:lpstr>
      <vt:lpstr>Balloons</vt:lpstr>
      <vt:lpstr>2_Quadrant</vt:lpstr>
      <vt:lpstr>Post Modern</vt:lpstr>
      <vt:lpstr>Professional</vt:lpstr>
      <vt:lpstr>Blush</vt:lpstr>
      <vt:lpstr>1_Blush</vt:lpstr>
      <vt:lpstr>Echo</vt:lpstr>
      <vt:lpstr>1_Echo</vt:lpstr>
      <vt:lpstr>Watermark</vt:lpstr>
      <vt:lpstr>Edge</vt:lpstr>
      <vt:lpstr>Blends</vt:lpstr>
      <vt:lpstr>Office Theme</vt:lpstr>
      <vt:lpstr>Marketing Planning and Strategy</vt:lpstr>
      <vt:lpstr>Need for corporate planning</vt:lpstr>
      <vt:lpstr>PowerPoint Presentation</vt:lpstr>
      <vt:lpstr>PowerPoint Presentation</vt:lpstr>
      <vt:lpstr>PowerPoint Presentation</vt:lpstr>
      <vt:lpstr>SOSTAC framework for marketing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marketing (product) audit</vt:lpstr>
      <vt:lpstr>Why forecast?</vt:lpstr>
      <vt:lpstr>PowerPoint Presentation</vt:lpstr>
      <vt:lpstr>PowerPoint Presentation</vt:lpstr>
      <vt:lpstr>Porter’s Generic Strategies</vt:lpstr>
      <vt:lpstr>Porter’s Generic Strategies:  Cost Leadership </vt:lpstr>
      <vt:lpstr> Porter’s Generic Strategies: Differentiation </vt:lpstr>
      <vt:lpstr>Porter’s Generic Strategies: Niche strategy (focus) </vt:lpstr>
      <vt:lpstr>Are you ‘Stuck in the middle’?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Need for corporate planning</dc:title>
  <dc:creator>Lancaster</dc:creator>
  <cp:lastModifiedBy>Anand Walser</cp:lastModifiedBy>
  <cp:revision>40</cp:revision>
  <dcterms:created xsi:type="dcterms:W3CDTF">2012-11-24T13:13:12Z</dcterms:created>
  <dcterms:modified xsi:type="dcterms:W3CDTF">2021-06-04T06:09:48Z</dcterms:modified>
</cp:coreProperties>
</file>